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  <p:sldId id="257" r:id="rId3"/>
    <p:sldId id="258" r:id="rId4"/>
    <p:sldId id="259" r:id="rId5"/>
    <p:sldId id="268" r:id="rId6"/>
    <p:sldId id="269" r:id="rId7"/>
    <p:sldId id="271" r:id="rId8"/>
    <p:sldId id="272" r:id="rId9"/>
    <p:sldId id="281" r:id="rId10"/>
    <p:sldId id="279" r:id="rId11"/>
    <p:sldId id="280" r:id="rId12"/>
    <p:sldId id="273" r:id="rId13"/>
    <p:sldId id="274" r:id="rId14"/>
    <p:sldId id="290" r:id="rId15"/>
    <p:sldId id="275" r:id="rId16"/>
    <p:sldId id="282" r:id="rId17"/>
    <p:sldId id="291" r:id="rId18"/>
    <p:sldId id="288" r:id="rId19"/>
    <p:sldId id="276" r:id="rId20"/>
    <p:sldId id="292" r:id="rId21"/>
    <p:sldId id="289" r:id="rId22"/>
    <p:sldId id="277" r:id="rId23"/>
    <p:sldId id="293" r:id="rId24"/>
    <p:sldId id="294" r:id="rId25"/>
    <p:sldId id="278" r:id="rId26"/>
    <p:sldId id="286" r:id="rId27"/>
    <p:sldId id="283" r:id="rId28"/>
    <p:sldId id="284" r:id="rId29"/>
    <p:sldId id="295" r:id="rId30"/>
    <p:sldId id="296" r:id="rId31"/>
    <p:sldId id="301" r:id="rId32"/>
    <p:sldId id="306" r:id="rId33"/>
    <p:sldId id="307" r:id="rId34"/>
    <p:sldId id="298" r:id="rId35"/>
    <p:sldId id="302" r:id="rId36"/>
    <p:sldId id="308" r:id="rId37"/>
    <p:sldId id="299" r:id="rId38"/>
    <p:sldId id="303" r:id="rId39"/>
    <p:sldId id="304" r:id="rId40"/>
    <p:sldId id="305" r:id="rId41"/>
    <p:sldId id="309" r:id="rId42"/>
    <p:sldId id="28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CFE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5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ass, green&#10;&#10;Description automatically generated">
            <a:extLst>
              <a:ext uri="{FF2B5EF4-FFF2-40B4-BE49-F238E27FC236}">
                <a16:creationId xmlns:a16="http://schemas.microsoft.com/office/drawing/2014/main" id="{EEA0B1C8-71D0-4CEF-BC08-CDCD543912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9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0312BF-F9E7-447C-95B4-D909015231F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71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16B37-D60E-4246-9B81-611ED3A5D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A70D30-A4F2-4ED6-8A30-5939437FC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3AF8D-F012-4DC4-8ED3-949EE4425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CE88-8DDE-46F6-9FDF-6635D460D85E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F6280-81D7-4713-9190-1FF18C99A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E6191-58A5-46D7-A2A1-2FDACBE8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6335-BF23-48AE-94FC-B7B507EB5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03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C7CAF8-C62B-4DAC-BFC4-41402CE8B4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4C3387-53CB-4CAD-98FC-90D4FC643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2873E-96B4-403B-A606-E12B3059F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CE88-8DDE-46F6-9FDF-6635D460D85E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D3A52-D3F1-4500-B36C-41DB948F8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4EB66-C0DE-49A0-A810-91F0DF2CA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6335-BF23-48AE-94FC-B7B507EB5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284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8F242-EE56-473A-801F-CEE6DFC1F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89D48-E9D8-45C7-A67E-F2884F2BA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E7C40-D8BF-4B19-86C3-4CBEDC810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CE88-8DDE-46F6-9FDF-6635D460D85E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A8E5D-24C6-4B0E-A43A-CF0358A7C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CDFB9-B464-4A72-8CB3-5AF38CB27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6335-BF23-48AE-94FC-B7B507EB5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39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CDA20-CE5E-4332-BD53-0B8896BEC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E866D-8E3D-4C8B-BD1D-57E01ED47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42A68-8446-4662-BEA4-46D548AE1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CE88-8DDE-46F6-9FDF-6635D460D85E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1BB8F-DF3A-4B84-ABBF-65DA73DD3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A1424-7D2E-4533-982A-6CD12C12F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6335-BF23-48AE-94FC-B7B507EB5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619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55662-20C6-450A-A360-DE2604EC3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0B49C-0247-4F95-90B0-E1806EA179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5AC39-E2A3-43FE-A3F0-ABF8B6C2D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4D311-6BA1-45B5-A75E-07EA4A56A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CE88-8DDE-46F6-9FDF-6635D460D85E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2F08D-F6FD-47AA-9AA7-EFA99279D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8B509C-BDB1-42EE-BE77-5F0CB619A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6335-BF23-48AE-94FC-B7B507EB5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20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B707-721D-44E3-8A66-9086365BE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D2AA8-4CBE-41EA-8175-BB348D3552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DB2392-D828-4E04-8B7C-DC2B0CD80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60D213-FD15-405B-9086-EFD21EDC5E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ED63E4-42D2-45A7-9DC9-4CB3758DC7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820C9F-A128-4B40-8476-294AD2D0C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CE88-8DDE-46F6-9FDF-6635D460D85E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F85B67-7377-4CC3-8DBC-C6963BA57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B769E1-69DA-447C-B4EB-2834F0058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6335-BF23-48AE-94FC-B7B507EB5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69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04640-CAD2-4232-B37A-1FAE19A4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D99EF9-5798-43D2-A219-F22BBD438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CE88-8DDE-46F6-9FDF-6635D460D85E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4F4690-EB74-4998-8F56-E0E55272B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8F23B-4ED4-4182-A8B9-BDA3FCC3E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6335-BF23-48AE-94FC-B7B507EB5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69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C5E6BC-A073-42D1-81A3-6CFB00602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CE88-8DDE-46F6-9FDF-6635D460D85E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0A8902-E226-45B2-98DA-1F078556F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BD6A3-D121-4C31-B1F3-A1AB6772C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6335-BF23-48AE-94FC-B7B507EB5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1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770A7-D18E-44AD-B3FB-1E519BAAC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A732D-4DB1-4D4C-86F9-43DEC5013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EFA15-9D00-4122-91F9-F09A682C18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D7F8FA-4EBA-49B2-AAA5-2D815EA2E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CE88-8DDE-46F6-9FDF-6635D460D85E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717BE-287C-40F5-8317-E17F05386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40CD85-6A71-474D-9CD2-EEF762FFA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6335-BF23-48AE-94FC-B7B507EB5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00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AAE8E-032F-4735-8983-DA9F5CA9A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74C8A2-53C7-450F-9DA7-E671852A43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021C56-E390-4F2C-BEBF-6ED3C600E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B3DD7-F691-4B26-AE47-2D40B656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CE88-8DDE-46F6-9FDF-6635D460D85E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5369-32AC-44CD-8DE6-B882AAA3A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FE179-F8F6-4831-B991-87984360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06335-BF23-48AE-94FC-B7B507EB5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99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C24975-7F83-44F5-8882-2544902F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A0561-6810-474F-B8DA-42DCBD50A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97B07-5396-4A66-9E03-521AC3AEC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9CE88-8DDE-46F6-9FDF-6635D460D85E}" type="datetimeFigureOut">
              <a:rPr lang="en-US" smtClean="0"/>
              <a:t>9/26/2021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20140-0067-4EBA-BDAE-DE9CFBA549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B77F2-EEF7-41A4-8999-D5F13F60B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06335-BF23-48AE-94FC-B7B507EB5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3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16.svg"/><Relationship Id="rId18" Type="http://schemas.openxmlformats.org/officeDocument/2006/relationships/image" Target="../media/image18.png"/><Relationship Id="rId3" Type="http://schemas.openxmlformats.org/officeDocument/2006/relationships/image" Target="../media/image14.svg"/><Relationship Id="rId21" Type="http://schemas.openxmlformats.org/officeDocument/2006/relationships/image" Target="../media/image25.svg"/><Relationship Id="rId7" Type="http://schemas.openxmlformats.org/officeDocument/2006/relationships/image" Target="../media/image31.svg"/><Relationship Id="rId12" Type="http://schemas.openxmlformats.org/officeDocument/2006/relationships/image" Target="../media/image15.png"/><Relationship Id="rId17" Type="http://schemas.openxmlformats.org/officeDocument/2006/relationships/image" Target="../media/image27.svg"/><Relationship Id="rId2" Type="http://schemas.openxmlformats.org/officeDocument/2006/relationships/image" Target="../media/image13.png"/><Relationship Id="rId16" Type="http://schemas.openxmlformats.org/officeDocument/2006/relationships/image" Target="../media/image26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9.svg"/><Relationship Id="rId5" Type="http://schemas.openxmlformats.org/officeDocument/2006/relationships/image" Target="../media/image21.svg"/><Relationship Id="rId15" Type="http://schemas.openxmlformats.org/officeDocument/2006/relationships/image" Target="../media/image17.svg"/><Relationship Id="rId10" Type="http://schemas.openxmlformats.org/officeDocument/2006/relationships/image" Target="../media/image28.png"/><Relationship Id="rId19" Type="http://schemas.openxmlformats.org/officeDocument/2006/relationships/image" Target="../media/image19.svg"/><Relationship Id="rId4" Type="http://schemas.openxmlformats.org/officeDocument/2006/relationships/image" Target="../media/image20.png"/><Relationship Id="rId9" Type="http://schemas.openxmlformats.org/officeDocument/2006/relationships/image" Target="../media/image23.svg"/><Relationship Id="rId1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3" Type="http://schemas.openxmlformats.org/officeDocument/2006/relationships/image" Target="../media/image14.svg"/><Relationship Id="rId21" Type="http://schemas.openxmlformats.org/officeDocument/2006/relationships/image" Target="../media/image31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image" Target="../media/image13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1.svg"/><Relationship Id="rId5" Type="http://schemas.openxmlformats.org/officeDocument/2006/relationships/image" Target="../media/image16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4" Type="http://schemas.openxmlformats.org/officeDocument/2006/relationships/image" Target="../media/image15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E1F672F-EC36-4F53-B278-8F644DCD29F9}"/>
              </a:ext>
            </a:extLst>
          </p:cNvPr>
          <p:cNvCxnSpPr>
            <a:cxnSpLocks/>
          </p:cNvCxnSpPr>
          <p:nvPr/>
        </p:nvCxnSpPr>
        <p:spPr>
          <a:xfrm>
            <a:off x="2743200" y="6858000"/>
            <a:ext cx="0" cy="35306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F189F6C-83DE-4599-9709-396132956317}"/>
              </a:ext>
            </a:extLst>
          </p:cNvPr>
          <p:cNvSpPr/>
          <p:nvPr/>
        </p:nvSpPr>
        <p:spPr>
          <a:xfrm>
            <a:off x="5340365" y="5862190"/>
            <a:ext cx="435920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Amjad Alobaily  </a:t>
            </a:r>
            <a:r>
              <a:rPr lang="en-US" sz="20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|</a:t>
            </a:r>
            <a:r>
              <a:rPr lang="en-US" sz="20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 26 Sep 2021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4154967-DB5F-490A-AB36-C30C2D9B6360}"/>
              </a:ext>
            </a:extLst>
          </p:cNvPr>
          <p:cNvSpPr/>
          <p:nvPr/>
        </p:nvSpPr>
        <p:spPr>
          <a:xfrm>
            <a:off x="4312216" y="3639625"/>
            <a:ext cx="669811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P</a:t>
            </a:r>
            <a:r>
              <a:rPr 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redict </a:t>
            </a:r>
            <a:r>
              <a:rPr lang="en-US" sz="540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V</a:t>
            </a:r>
            <a:r>
              <a:rPr 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alue of </a:t>
            </a:r>
            <a:r>
              <a:rPr lang="en-US" sz="540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T</a:t>
            </a:r>
            <a:r>
              <a:rPr 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op</a:t>
            </a:r>
          </a:p>
          <a:p>
            <a:pPr algn="ctr"/>
            <a:r>
              <a:rPr lang="en-US" sz="540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S</a:t>
            </a:r>
            <a:r>
              <a:rPr 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ix </a:t>
            </a:r>
            <a:r>
              <a:rPr lang="en-US" sz="540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L</a:t>
            </a:r>
            <a:r>
              <a:rPr 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eagues </a:t>
            </a:r>
            <a:r>
              <a:rPr lang="en-US" sz="540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C</a:t>
            </a:r>
            <a:r>
              <a:rPr 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lubs</a:t>
            </a:r>
          </a:p>
        </p:txBody>
      </p:sp>
      <p:pic>
        <p:nvPicPr>
          <p:cNvPr id="60" name="Picture 59" descr="A picture containing outdoor object, indoor, honeycomb, cup&#10;&#10;Description automatically generated">
            <a:extLst>
              <a:ext uri="{FF2B5EF4-FFF2-40B4-BE49-F238E27FC236}">
                <a16:creationId xmlns:a16="http://schemas.microsoft.com/office/drawing/2014/main" id="{E3842614-FF7F-42C5-8937-DD98146206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9" r="-1"/>
          <a:stretch/>
        </p:blipFill>
        <p:spPr>
          <a:xfrm>
            <a:off x="6127373" y="533342"/>
            <a:ext cx="2785190" cy="263804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144835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4.07407E-6 L 2.77556E-17 -2.48055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245FC32-F8D4-4661-91EC-C701C7A9F272}"/>
              </a:ext>
            </a:extLst>
          </p:cNvPr>
          <p:cNvCxnSpPr>
            <a:cxnSpLocks/>
            <a:endCxn id="22" idx="6"/>
          </p:cNvCxnSpPr>
          <p:nvPr/>
        </p:nvCxnSpPr>
        <p:spPr>
          <a:xfrm>
            <a:off x="11252719" y="0"/>
            <a:ext cx="842" cy="574156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5DC344C-089D-4F8F-87EA-94344E35FEBC}"/>
              </a:ext>
            </a:extLst>
          </p:cNvPr>
          <p:cNvSpPr/>
          <p:nvPr/>
        </p:nvSpPr>
        <p:spPr>
          <a:xfrm rot="16200000">
            <a:off x="10888226" y="5741566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C55E54-4B32-4795-ABD0-3ACA96C6B086}"/>
              </a:ext>
            </a:extLst>
          </p:cNvPr>
          <p:cNvSpPr/>
          <p:nvPr/>
        </p:nvSpPr>
        <p:spPr>
          <a:xfrm>
            <a:off x="10961613" y="5842064"/>
            <a:ext cx="58221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02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1BFFB5A-6BC0-48B2-A0C8-48FD0A8DE7DC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1252719" y="6472236"/>
            <a:ext cx="842" cy="38576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743B838-F846-4550-97B4-34F29127D514}"/>
              </a:ext>
            </a:extLst>
          </p:cNvPr>
          <p:cNvSpPr txBox="1"/>
          <p:nvPr/>
        </p:nvSpPr>
        <p:spPr>
          <a:xfrm>
            <a:off x="9122166" y="5888230"/>
            <a:ext cx="1912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Datasets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07FE6B-4997-4E18-B1D5-3A036D352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3112" y="375184"/>
            <a:ext cx="7699141" cy="609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7825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245FC32-F8D4-4661-91EC-C701C7A9F272}"/>
              </a:ext>
            </a:extLst>
          </p:cNvPr>
          <p:cNvCxnSpPr>
            <a:cxnSpLocks/>
            <a:endCxn id="22" idx="6"/>
          </p:cNvCxnSpPr>
          <p:nvPr/>
        </p:nvCxnSpPr>
        <p:spPr>
          <a:xfrm>
            <a:off x="11252719" y="0"/>
            <a:ext cx="842" cy="574156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5DC344C-089D-4F8F-87EA-94344E35FEBC}"/>
              </a:ext>
            </a:extLst>
          </p:cNvPr>
          <p:cNvSpPr/>
          <p:nvPr/>
        </p:nvSpPr>
        <p:spPr>
          <a:xfrm rot="16200000">
            <a:off x="10888226" y="5741566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C55E54-4B32-4795-ABD0-3ACA96C6B086}"/>
              </a:ext>
            </a:extLst>
          </p:cNvPr>
          <p:cNvSpPr/>
          <p:nvPr/>
        </p:nvSpPr>
        <p:spPr>
          <a:xfrm>
            <a:off x="10961613" y="5842064"/>
            <a:ext cx="58221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02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1BFFB5A-6BC0-48B2-A0C8-48FD0A8DE7DC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1252719" y="6472236"/>
            <a:ext cx="842" cy="38576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743B838-F846-4550-97B4-34F29127D514}"/>
              </a:ext>
            </a:extLst>
          </p:cNvPr>
          <p:cNvSpPr txBox="1"/>
          <p:nvPr/>
        </p:nvSpPr>
        <p:spPr>
          <a:xfrm>
            <a:off x="9122166" y="5888230"/>
            <a:ext cx="1912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Datasets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A9ACF9-481A-4F9A-AD71-A2C96344E618}"/>
              </a:ext>
            </a:extLst>
          </p:cNvPr>
          <p:cNvSpPr/>
          <p:nvPr/>
        </p:nvSpPr>
        <p:spPr>
          <a:xfrm flipH="1">
            <a:off x="6767819" y="487302"/>
            <a:ext cx="227575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Pair plot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A900BAE-0D9E-4975-AE0C-96D7C5FBB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26" y="183921"/>
            <a:ext cx="10284601" cy="649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2514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245FC32-F8D4-4661-91EC-C701C7A9F272}"/>
              </a:ext>
            </a:extLst>
          </p:cNvPr>
          <p:cNvCxnSpPr>
            <a:cxnSpLocks/>
          </p:cNvCxnSpPr>
          <p:nvPr/>
        </p:nvCxnSpPr>
        <p:spPr>
          <a:xfrm>
            <a:off x="11252719" y="0"/>
            <a:ext cx="0" cy="14186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3FC208E7-8A68-489B-9C1A-D10FB013C2D9}"/>
              </a:ext>
            </a:extLst>
          </p:cNvPr>
          <p:cNvSpPr/>
          <p:nvPr/>
        </p:nvSpPr>
        <p:spPr>
          <a:xfrm flipH="1">
            <a:off x="4950037" y="2815724"/>
            <a:ext cx="208403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Models</a:t>
            </a:r>
            <a:endParaRPr lang="en-US" sz="360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29LT Bukra Bold" panose="000B0903020204020204" pitchFamily="34" charset="-78"/>
              <a:cs typeface="29LT Bukra Bold" panose="000B0903020204020204" pitchFamily="34" charset="-78"/>
            </a:endParaRPr>
          </a:p>
          <a:p>
            <a:pPr algn="ctr"/>
            <a:r>
              <a:rPr lang="en-US" sz="3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Results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9C02FF-EA69-4C2F-9263-43D3ED0536DB}"/>
              </a:ext>
            </a:extLst>
          </p:cNvPr>
          <p:cNvCxnSpPr>
            <a:cxnSpLocks/>
            <a:endCxn id="59" idx="0"/>
          </p:cNvCxnSpPr>
          <p:nvPr/>
        </p:nvCxnSpPr>
        <p:spPr>
          <a:xfrm flipV="1">
            <a:off x="835332" y="4673232"/>
            <a:ext cx="4096550" cy="15838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2FBBBB9-31EE-4ADF-963B-B29B981590A0}"/>
              </a:ext>
            </a:extLst>
          </p:cNvPr>
          <p:cNvCxnSpPr>
            <a:cxnSpLocks/>
            <a:endCxn id="58" idx="0"/>
          </p:cNvCxnSpPr>
          <p:nvPr/>
        </p:nvCxnSpPr>
        <p:spPr>
          <a:xfrm flipH="1">
            <a:off x="7513287" y="2272890"/>
            <a:ext cx="1411445" cy="51792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A6A647A-506E-4FD8-8A13-02CC2554B3C7}"/>
              </a:ext>
            </a:extLst>
          </p:cNvPr>
          <p:cNvCxnSpPr>
            <a:cxnSpLocks/>
          </p:cNvCxnSpPr>
          <p:nvPr/>
        </p:nvCxnSpPr>
        <p:spPr>
          <a:xfrm flipH="1">
            <a:off x="835332" y="6257062"/>
            <a:ext cx="0" cy="58782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rc 57">
            <a:extLst>
              <a:ext uri="{FF2B5EF4-FFF2-40B4-BE49-F238E27FC236}">
                <a16:creationId xmlns:a16="http://schemas.microsoft.com/office/drawing/2014/main" id="{C49AB1A8-C1A8-4C7F-AD1A-8B810AEC545B}"/>
              </a:ext>
            </a:extLst>
          </p:cNvPr>
          <p:cNvSpPr/>
          <p:nvPr/>
        </p:nvSpPr>
        <p:spPr>
          <a:xfrm rot="3187898" flipH="1">
            <a:off x="4347403" y="1771240"/>
            <a:ext cx="3289299" cy="3289299"/>
          </a:xfrm>
          <a:prstGeom prst="arc">
            <a:avLst>
              <a:gd name="adj1" fmla="val 15328165"/>
              <a:gd name="adj2" fmla="val 5042365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665C0B66-C207-4615-9D04-1FB6C28F59A6}"/>
              </a:ext>
            </a:extLst>
          </p:cNvPr>
          <p:cNvSpPr/>
          <p:nvPr/>
        </p:nvSpPr>
        <p:spPr>
          <a:xfrm rot="13987898" flipH="1">
            <a:off x="4347402" y="1771240"/>
            <a:ext cx="3289299" cy="3289299"/>
          </a:xfrm>
          <a:prstGeom prst="arc">
            <a:avLst>
              <a:gd name="adj1" fmla="val 16979677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9D12591-9625-4A3E-AFCA-093B1320E7AC}"/>
              </a:ext>
            </a:extLst>
          </p:cNvPr>
          <p:cNvSpPr/>
          <p:nvPr/>
        </p:nvSpPr>
        <p:spPr>
          <a:xfrm rot="5400000" flipH="1">
            <a:off x="8906701" y="1766056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A5E2FDB-7881-4344-9132-1639AAAEAA4C}"/>
              </a:ext>
            </a:extLst>
          </p:cNvPr>
          <p:cNvSpPr/>
          <p:nvPr/>
        </p:nvSpPr>
        <p:spPr>
          <a:xfrm flipH="1">
            <a:off x="8954341" y="1869665"/>
            <a:ext cx="58381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03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6856327-F2AB-4CE4-8087-0848FD6C50B6}"/>
              </a:ext>
            </a:extLst>
          </p:cNvPr>
          <p:cNvCxnSpPr>
            <a:cxnSpLocks/>
          </p:cNvCxnSpPr>
          <p:nvPr/>
        </p:nvCxnSpPr>
        <p:spPr>
          <a:xfrm flipH="1">
            <a:off x="9637372" y="1418644"/>
            <a:ext cx="1615347" cy="59274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66113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FC208E7-8A68-489B-9C1A-D10FB013C2D9}"/>
              </a:ext>
            </a:extLst>
          </p:cNvPr>
          <p:cNvSpPr/>
          <p:nvPr/>
        </p:nvSpPr>
        <p:spPr>
          <a:xfrm flipH="1">
            <a:off x="1274095" y="460410"/>
            <a:ext cx="211243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Models Results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A6A647A-506E-4FD8-8A13-02CC2554B3C7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835332" y="1010412"/>
            <a:ext cx="0" cy="51435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rc 57">
            <a:extLst>
              <a:ext uri="{FF2B5EF4-FFF2-40B4-BE49-F238E27FC236}">
                <a16:creationId xmlns:a16="http://schemas.microsoft.com/office/drawing/2014/main" id="{C49AB1A8-C1A8-4C7F-AD1A-8B810AEC545B}"/>
              </a:ext>
            </a:extLst>
          </p:cNvPr>
          <p:cNvSpPr/>
          <p:nvPr/>
        </p:nvSpPr>
        <p:spPr>
          <a:xfrm rot="15300000" flipH="1">
            <a:off x="2266339" y="1255704"/>
            <a:ext cx="1508278" cy="1508278"/>
          </a:xfrm>
          <a:prstGeom prst="arc">
            <a:avLst>
              <a:gd name="adj1" fmla="val 15328165"/>
              <a:gd name="adj2" fmla="val 171551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665C0B66-C207-4615-9D04-1FB6C28F59A6}"/>
              </a:ext>
            </a:extLst>
          </p:cNvPr>
          <p:cNvSpPr/>
          <p:nvPr/>
        </p:nvSpPr>
        <p:spPr>
          <a:xfrm rot="4500000" flipH="1">
            <a:off x="2266339" y="1255704"/>
            <a:ext cx="1508278" cy="1508278"/>
          </a:xfrm>
          <a:prstGeom prst="arc">
            <a:avLst>
              <a:gd name="adj1" fmla="val 1489268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9D12591-9625-4A3E-AFCA-093B1320E7AC}"/>
              </a:ext>
            </a:extLst>
          </p:cNvPr>
          <p:cNvSpPr/>
          <p:nvPr/>
        </p:nvSpPr>
        <p:spPr>
          <a:xfrm rot="5400000" flipH="1">
            <a:off x="469997" y="279742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A5E2FDB-7881-4344-9132-1639AAAEAA4C}"/>
              </a:ext>
            </a:extLst>
          </p:cNvPr>
          <p:cNvSpPr/>
          <p:nvPr/>
        </p:nvSpPr>
        <p:spPr>
          <a:xfrm flipH="1">
            <a:off x="543425" y="414244"/>
            <a:ext cx="58381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03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6856327-F2AB-4CE4-8087-0848FD6C50B6}"/>
              </a:ext>
            </a:extLst>
          </p:cNvPr>
          <p:cNvCxnSpPr>
            <a:cxnSpLocks/>
          </p:cNvCxnSpPr>
          <p:nvPr/>
        </p:nvCxnSpPr>
        <p:spPr>
          <a:xfrm flipH="1">
            <a:off x="835332" y="2020824"/>
            <a:ext cx="1450669" cy="41330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E4C3E4-26C5-4A76-A84F-7075DF09AF27}"/>
              </a:ext>
            </a:extLst>
          </p:cNvPr>
          <p:cNvCxnSpPr>
            <a:cxnSpLocks/>
            <a:stCxn id="24" idx="2"/>
            <a:endCxn id="58" idx="2"/>
          </p:cNvCxnSpPr>
          <p:nvPr/>
        </p:nvCxnSpPr>
        <p:spPr>
          <a:xfrm flipH="1" flipV="1">
            <a:off x="3540471" y="2556042"/>
            <a:ext cx="781864" cy="200405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F6563D-1F9A-4EE7-A3BF-7676DE7793D3}"/>
              </a:ext>
            </a:extLst>
          </p:cNvPr>
          <p:cNvCxnSpPr>
            <a:cxnSpLocks/>
            <a:stCxn id="27" idx="0"/>
            <a:endCxn id="26" idx="0"/>
          </p:cNvCxnSpPr>
          <p:nvPr/>
        </p:nvCxnSpPr>
        <p:spPr>
          <a:xfrm flipH="1" flipV="1">
            <a:off x="8040206" y="2810604"/>
            <a:ext cx="940993" cy="121944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7BDF8A-0C80-46F4-BAF3-8D367939E3D5}"/>
              </a:ext>
            </a:extLst>
          </p:cNvPr>
          <p:cNvCxnSpPr>
            <a:cxnSpLocks/>
          </p:cNvCxnSpPr>
          <p:nvPr/>
        </p:nvCxnSpPr>
        <p:spPr>
          <a:xfrm flipH="1" flipV="1">
            <a:off x="10225076" y="4836864"/>
            <a:ext cx="2043124" cy="44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4316F4-C593-4B39-919C-6C52646A4C58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>
            <a:off x="5402815" y="2727639"/>
            <a:ext cx="1134425" cy="144047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CDC46DCF-2A79-4AEF-860F-D8F5ABEB6A23}"/>
              </a:ext>
            </a:extLst>
          </p:cNvPr>
          <p:cNvSpPr/>
          <p:nvPr/>
        </p:nvSpPr>
        <p:spPr>
          <a:xfrm rot="15300000" flipH="1">
            <a:off x="4274971" y="4069009"/>
            <a:ext cx="1508278" cy="1508278"/>
          </a:xfrm>
          <a:prstGeom prst="arc">
            <a:avLst>
              <a:gd name="adj1" fmla="val 15328165"/>
              <a:gd name="adj2" fmla="val 8117682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B236456C-6F98-4005-870E-33523FC2F9D2}"/>
              </a:ext>
            </a:extLst>
          </p:cNvPr>
          <p:cNvSpPr/>
          <p:nvPr/>
        </p:nvSpPr>
        <p:spPr>
          <a:xfrm rot="4500000" flipH="1">
            <a:off x="4274971" y="4069009"/>
            <a:ext cx="1508278" cy="1508278"/>
          </a:xfrm>
          <a:prstGeom prst="arc">
            <a:avLst>
              <a:gd name="adj1" fmla="val 2096025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9B6905E9-3940-43D4-A74D-A69E0C78BA8E}"/>
              </a:ext>
            </a:extLst>
          </p:cNvPr>
          <p:cNvSpPr/>
          <p:nvPr/>
        </p:nvSpPr>
        <p:spPr>
          <a:xfrm rot="15300000" flipH="1">
            <a:off x="6537215" y="1967321"/>
            <a:ext cx="1508278" cy="1508278"/>
          </a:xfrm>
          <a:prstGeom prst="arc">
            <a:avLst>
              <a:gd name="adj1" fmla="val 15328165"/>
              <a:gd name="adj2" fmla="val 171551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359C8539-4EFD-410F-95CF-32E73CCC37A9}"/>
              </a:ext>
            </a:extLst>
          </p:cNvPr>
          <p:cNvSpPr/>
          <p:nvPr/>
        </p:nvSpPr>
        <p:spPr>
          <a:xfrm rot="4500000" flipH="1">
            <a:off x="6537215" y="1967321"/>
            <a:ext cx="1508278" cy="1508278"/>
          </a:xfrm>
          <a:prstGeom prst="arc">
            <a:avLst>
              <a:gd name="adj1" fmla="val 1489268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92602BDB-1AE0-453A-8CF5-EEB97E247400}"/>
              </a:ext>
            </a:extLst>
          </p:cNvPr>
          <p:cNvSpPr/>
          <p:nvPr/>
        </p:nvSpPr>
        <p:spPr>
          <a:xfrm rot="17100000" flipH="1">
            <a:off x="8883231" y="3647614"/>
            <a:ext cx="1508278" cy="1508278"/>
          </a:xfrm>
          <a:prstGeom prst="arc">
            <a:avLst>
              <a:gd name="adj1" fmla="val 15328165"/>
              <a:gd name="adj2" fmla="val 171551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908D3F39-39CB-4006-AE91-960B68017DF9}"/>
              </a:ext>
            </a:extLst>
          </p:cNvPr>
          <p:cNvSpPr/>
          <p:nvPr/>
        </p:nvSpPr>
        <p:spPr>
          <a:xfrm rot="6300000" flipH="1">
            <a:off x="8883231" y="3647614"/>
            <a:ext cx="1508278" cy="1508278"/>
          </a:xfrm>
          <a:prstGeom prst="arc">
            <a:avLst>
              <a:gd name="adj1" fmla="val 1489268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737A936-0EF6-49C1-A4D7-4C8F4C236000}"/>
              </a:ext>
            </a:extLst>
          </p:cNvPr>
          <p:cNvCxnSpPr>
            <a:cxnSpLocks/>
            <a:endCxn id="72" idx="6"/>
          </p:cNvCxnSpPr>
          <p:nvPr/>
        </p:nvCxnSpPr>
        <p:spPr>
          <a:xfrm>
            <a:off x="835332" y="-15708"/>
            <a:ext cx="0" cy="2954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3A1E267-95C4-443D-8CA5-839369BEE153}"/>
              </a:ext>
            </a:extLst>
          </p:cNvPr>
          <p:cNvSpPr/>
          <p:nvPr/>
        </p:nvSpPr>
        <p:spPr>
          <a:xfrm flipH="1">
            <a:off x="2399245" y="2911465"/>
            <a:ext cx="1116651" cy="46166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Liner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8231A2F-5E2D-457F-BE15-268479794E46}"/>
              </a:ext>
            </a:extLst>
          </p:cNvPr>
          <p:cNvSpPr/>
          <p:nvPr/>
        </p:nvSpPr>
        <p:spPr>
          <a:xfrm rot="5400000" flipH="1">
            <a:off x="2411065" y="1400430"/>
            <a:ext cx="1218826" cy="1218826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510F73E-A6A3-4488-A999-D64EC4671769}"/>
              </a:ext>
            </a:extLst>
          </p:cNvPr>
          <p:cNvSpPr/>
          <p:nvPr/>
        </p:nvSpPr>
        <p:spPr>
          <a:xfrm rot="5400000" flipH="1">
            <a:off x="4425943" y="4213735"/>
            <a:ext cx="1218826" cy="1218826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28128AA-29FE-4A4E-8EB3-E6AD2798A5DF}"/>
              </a:ext>
            </a:extLst>
          </p:cNvPr>
          <p:cNvSpPr/>
          <p:nvPr/>
        </p:nvSpPr>
        <p:spPr>
          <a:xfrm rot="5400000" flipH="1">
            <a:off x="6679310" y="2111714"/>
            <a:ext cx="1218826" cy="1218826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47568BB-55BA-4109-866C-18FC68CD44DE}"/>
              </a:ext>
            </a:extLst>
          </p:cNvPr>
          <p:cNvSpPr/>
          <p:nvPr/>
        </p:nvSpPr>
        <p:spPr>
          <a:xfrm rot="5400000" flipH="1">
            <a:off x="9027957" y="3792340"/>
            <a:ext cx="1218826" cy="1218826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92E4D1E-5CC8-4E47-AB47-76BC542D2162}"/>
              </a:ext>
            </a:extLst>
          </p:cNvPr>
          <p:cNvSpPr/>
          <p:nvPr/>
        </p:nvSpPr>
        <p:spPr>
          <a:xfrm flipH="1">
            <a:off x="4470784" y="5746776"/>
            <a:ext cx="1116652" cy="461665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Polynomial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B68A0EC-CA86-4011-AB54-D41C3EEAEF58}"/>
              </a:ext>
            </a:extLst>
          </p:cNvPr>
          <p:cNvSpPr/>
          <p:nvPr/>
        </p:nvSpPr>
        <p:spPr>
          <a:xfrm flipH="1">
            <a:off x="6714491" y="1357856"/>
            <a:ext cx="1116652" cy="46166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Ridge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B5818A2-8AC1-4EB9-BC60-CE6158E691E8}"/>
              </a:ext>
            </a:extLst>
          </p:cNvPr>
          <p:cNvSpPr/>
          <p:nvPr/>
        </p:nvSpPr>
        <p:spPr>
          <a:xfrm flipH="1">
            <a:off x="9108424" y="3023842"/>
            <a:ext cx="1116652" cy="46166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Lasso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1B92915-9F42-4188-ABA4-58F78372BF11}"/>
              </a:ext>
            </a:extLst>
          </p:cNvPr>
          <p:cNvSpPr/>
          <p:nvPr/>
        </p:nvSpPr>
        <p:spPr>
          <a:xfrm flipH="1">
            <a:off x="2606101" y="1747465"/>
            <a:ext cx="8287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0.76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C188E70-A8BA-41C5-A71F-22EA11334EBD}"/>
              </a:ext>
            </a:extLst>
          </p:cNvPr>
          <p:cNvSpPr/>
          <p:nvPr/>
        </p:nvSpPr>
        <p:spPr>
          <a:xfrm flipH="1">
            <a:off x="4622988" y="4592315"/>
            <a:ext cx="8352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0.69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9BAA37B-8A96-4C01-A415-245EC9382E52}"/>
              </a:ext>
            </a:extLst>
          </p:cNvPr>
          <p:cNvSpPr/>
          <p:nvPr/>
        </p:nvSpPr>
        <p:spPr>
          <a:xfrm flipH="1">
            <a:off x="6874026" y="2449800"/>
            <a:ext cx="829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0.74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8ADDEEF-2DE3-4AC8-B5CB-3951B236DC78}"/>
              </a:ext>
            </a:extLst>
          </p:cNvPr>
          <p:cNvSpPr/>
          <p:nvPr/>
        </p:nvSpPr>
        <p:spPr>
          <a:xfrm flipH="1">
            <a:off x="9222673" y="4153028"/>
            <a:ext cx="8346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0.72</a:t>
            </a:r>
          </a:p>
        </p:txBody>
      </p:sp>
    </p:spTree>
    <p:extLst>
      <p:ext uri="{BB962C8B-B14F-4D97-AF65-F5344CB8AC3E}">
        <p14:creationId xmlns:p14="http://schemas.microsoft.com/office/powerpoint/2010/main" val="308089745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FC208E7-8A68-489B-9C1A-D10FB013C2D9}"/>
              </a:ext>
            </a:extLst>
          </p:cNvPr>
          <p:cNvSpPr/>
          <p:nvPr/>
        </p:nvSpPr>
        <p:spPr>
          <a:xfrm flipH="1">
            <a:off x="1274095" y="460410"/>
            <a:ext cx="211243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Models Results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A6A647A-506E-4FD8-8A13-02CC2554B3C7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835332" y="1010412"/>
            <a:ext cx="0" cy="51435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rc 57">
            <a:extLst>
              <a:ext uri="{FF2B5EF4-FFF2-40B4-BE49-F238E27FC236}">
                <a16:creationId xmlns:a16="http://schemas.microsoft.com/office/drawing/2014/main" id="{C49AB1A8-C1A8-4C7F-AD1A-8B810AEC545B}"/>
              </a:ext>
            </a:extLst>
          </p:cNvPr>
          <p:cNvSpPr/>
          <p:nvPr/>
        </p:nvSpPr>
        <p:spPr>
          <a:xfrm rot="15300000" flipH="1">
            <a:off x="2266339" y="1255704"/>
            <a:ext cx="1508278" cy="1508278"/>
          </a:xfrm>
          <a:prstGeom prst="arc">
            <a:avLst>
              <a:gd name="adj1" fmla="val 15328165"/>
              <a:gd name="adj2" fmla="val 171551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665C0B66-C207-4615-9D04-1FB6C28F59A6}"/>
              </a:ext>
            </a:extLst>
          </p:cNvPr>
          <p:cNvSpPr/>
          <p:nvPr/>
        </p:nvSpPr>
        <p:spPr>
          <a:xfrm rot="4500000" flipH="1">
            <a:off x="2266339" y="1255704"/>
            <a:ext cx="1508278" cy="1508278"/>
          </a:xfrm>
          <a:prstGeom prst="arc">
            <a:avLst>
              <a:gd name="adj1" fmla="val 1489268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9D12591-9625-4A3E-AFCA-093B1320E7AC}"/>
              </a:ext>
            </a:extLst>
          </p:cNvPr>
          <p:cNvSpPr/>
          <p:nvPr/>
        </p:nvSpPr>
        <p:spPr>
          <a:xfrm rot="5400000" flipH="1">
            <a:off x="469997" y="279742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A5E2FDB-7881-4344-9132-1639AAAEAA4C}"/>
              </a:ext>
            </a:extLst>
          </p:cNvPr>
          <p:cNvSpPr/>
          <p:nvPr/>
        </p:nvSpPr>
        <p:spPr>
          <a:xfrm flipH="1">
            <a:off x="543425" y="414244"/>
            <a:ext cx="58381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03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6856327-F2AB-4CE4-8087-0848FD6C50B6}"/>
              </a:ext>
            </a:extLst>
          </p:cNvPr>
          <p:cNvCxnSpPr>
            <a:cxnSpLocks/>
          </p:cNvCxnSpPr>
          <p:nvPr/>
        </p:nvCxnSpPr>
        <p:spPr>
          <a:xfrm flipH="1">
            <a:off x="835332" y="2020824"/>
            <a:ext cx="1450669" cy="41330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E4C3E4-26C5-4A76-A84F-7075DF09AF27}"/>
              </a:ext>
            </a:extLst>
          </p:cNvPr>
          <p:cNvCxnSpPr>
            <a:cxnSpLocks/>
            <a:stCxn id="24" idx="2"/>
            <a:endCxn id="58" idx="2"/>
          </p:cNvCxnSpPr>
          <p:nvPr/>
        </p:nvCxnSpPr>
        <p:spPr>
          <a:xfrm flipH="1" flipV="1">
            <a:off x="3540471" y="2556042"/>
            <a:ext cx="781864" cy="200405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F6563D-1F9A-4EE7-A3BF-7676DE7793D3}"/>
              </a:ext>
            </a:extLst>
          </p:cNvPr>
          <p:cNvCxnSpPr>
            <a:cxnSpLocks/>
            <a:stCxn id="27" idx="0"/>
            <a:endCxn id="26" idx="0"/>
          </p:cNvCxnSpPr>
          <p:nvPr/>
        </p:nvCxnSpPr>
        <p:spPr>
          <a:xfrm flipH="1" flipV="1">
            <a:off x="8040206" y="2810604"/>
            <a:ext cx="940993" cy="121944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7BDF8A-0C80-46F4-BAF3-8D367939E3D5}"/>
              </a:ext>
            </a:extLst>
          </p:cNvPr>
          <p:cNvCxnSpPr>
            <a:cxnSpLocks/>
          </p:cNvCxnSpPr>
          <p:nvPr/>
        </p:nvCxnSpPr>
        <p:spPr>
          <a:xfrm flipH="1" flipV="1">
            <a:off x="10225076" y="4836864"/>
            <a:ext cx="2043124" cy="44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4316F4-C593-4B39-919C-6C52646A4C58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>
            <a:off x="5402815" y="2727639"/>
            <a:ext cx="1134425" cy="144047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CDC46DCF-2A79-4AEF-860F-D8F5ABEB6A23}"/>
              </a:ext>
            </a:extLst>
          </p:cNvPr>
          <p:cNvSpPr/>
          <p:nvPr/>
        </p:nvSpPr>
        <p:spPr>
          <a:xfrm rot="15300000" flipH="1">
            <a:off x="4274971" y="4069009"/>
            <a:ext cx="1508278" cy="1508278"/>
          </a:xfrm>
          <a:prstGeom prst="arc">
            <a:avLst>
              <a:gd name="adj1" fmla="val 15328165"/>
              <a:gd name="adj2" fmla="val 8117682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B236456C-6F98-4005-870E-33523FC2F9D2}"/>
              </a:ext>
            </a:extLst>
          </p:cNvPr>
          <p:cNvSpPr/>
          <p:nvPr/>
        </p:nvSpPr>
        <p:spPr>
          <a:xfrm rot="4500000" flipH="1">
            <a:off x="4274971" y="4069009"/>
            <a:ext cx="1508278" cy="1508278"/>
          </a:xfrm>
          <a:prstGeom prst="arc">
            <a:avLst>
              <a:gd name="adj1" fmla="val 2096025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9B6905E9-3940-43D4-A74D-A69E0C78BA8E}"/>
              </a:ext>
            </a:extLst>
          </p:cNvPr>
          <p:cNvSpPr/>
          <p:nvPr/>
        </p:nvSpPr>
        <p:spPr>
          <a:xfrm rot="15300000" flipH="1">
            <a:off x="6537215" y="1967321"/>
            <a:ext cx="1508278" cy="1508278"/>
          </a:xfrm>
          <a:prstGeom prst="arc">
            <a:avLst>
              <a:gd name="adj1" fmla="val 15328165"/>
              <a:gd name="adj2" fmla="val 171551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359C8539-4EFD-410F-95CF-32E73CCC37A9}"/>
              </a:ext>
            </a:extLst>
          </p:cNvPr>
          <p:cNvSpPr/>
          <p:nvPr/>
        </p:nvSpPr>
        <p:spPr>
          <a:xfrm rot="4500000" flipH="1">
            <a:off x="6537215" y="1967321"/>
            <a:ext cx="1508278" cy="1508278"/>
          </a:xfrm>
          <a:prstGeom prst="arc">
            <a:avLst>
              <a:gd name="adj1" fmla="val 1489268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92602BDB-1AE0-453A-8CF5-EEB97E247400}"/>
              </a:ext>
            </a:extLst>
          </p:cNvPr>
          <p:cNvSpPr/>
          <p:nvPr/>
        </p:nvSpPr>
        <p:spPr>
          <a:xfrm rot="17100000" flipH="1">
            <a:off x="8883231" y="3647614"/>
            <a:ext cx="1508278" cy="1508278"/>
          </a:xfrm>
          <a:prstGeom prst="arc">
            <a:avLst>
              <a:gd name="adj1" fmla="val 15328165"/>
              <a:gd name="adj2" fmla="val 171551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908D3F39-39CB-4006-AE91-960B68017DF9}"/>
              </a:ext>
            </a:extLst>
          </p:cNvPr>
          <p:cNvSpPr/>
          <p:nvPr/>
        </p:nvSpPr>
        <p:spPr>
          <a:xfrm rot="6300000" flipH="1">
            <a:off x="8883231" y="3647614"/>
            <a:ext cx="1508278" cy="1508278"/>
          </a:xfrm>
          <a:prstGeom prst="arc">
            <a:avLst>
              <a:gd name="adj1" fmla="val 1489268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737A936-0EF6-49C1-A4D7-4C8F4C236000}"/>
              </a:ext>
            </a:extLst>
          </p:cNvPr>
          <p:cNvCxnSpPr>
            <a:cxnSpLocks/>
            <a:endCxn id="72" idx="6"/>
          </p:cNvCxnSpPr>
          <p:nvPr/>
        </p:nvCxnSpPr>
        <p:spPr>
          <a:xfrm>
            <a:off x="835332" y="-15708"/>
            <a:ext cx="0" cy="2954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3A1E267-95C4-443D-8CA5-839369BEE153}"/>
              </a:ext>
            </a:extLst>
          </p:cNvPr>
          <p:cNvSpPr/>
          <p:nvPr/>
        </p:nvSpPr>
        <p:spPr>
          <a:xfrm flipH="1">
            <a:off x="2399245" y="2911465"/>
            <a:ext cx="1116651" cy="46166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Liner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8231A2F-5E2D-457F-BE15-268479794E46}"/>
              </a:ext>
            </a:extLst>
          </p:cNvPr>
          <p:cNvSpPr/>
          <p:nvPr/>
        </p:nvSpPr>
        <p:spPr>
          <a:xfrm rot="5400000" flipH="1">
            <a:off x="2411065" y="1400430"/>
            <a:ext cx="1218826" cy="1218826"/>
          </a:xfrm>
          <a:prstGeom prst="ellipse">
            <a:avLst/>
          </a:prstGeom>
          <a:solidFill>
            <a:schemeClr val="bg1">
              <a:alpha val="50196"/>
            </a:scheme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510F73E-A6A3-4488-A999-D64EC4671769}"/>
              </a:ext>
            </a:extLst>
          </p:cNvPr>
          <p:cNvSpPr/>
          <p:nvPr/>
        </p:nvSpPr>
        <p:spPr>
          <a:xfrm rot="5400000" flipH="1">
            <a:off x="4425943" y="4213735"/>
            <a:ext cx="1218826" cy="1218826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28128AA-29FE-4A4E-8EB3-E6AD2798A5DF}"/>
              </a:ext>
            </a:extLst>
          </p:cNvPr>
          <p:cNvSpPr/>
          <p:nvPr/>
        </p:nvSpPr>
        <p:spPr>
          <a:xfrm rot="5400000" flipH="1">
            <a:off x="6679310" y="2111714"/>
            <a:ext cx="1218826" cy="1218826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47568BB-55BA-4109-866C-18FC68CD44DE}"/>
              </a:ext>
            </a:extLst>
          </p:cNvPr>
          <p:cNvSpPr/>
          <p:nvPr/>
        </p:nvSpPr>
        <p:spPr>
          <a:xfrm rot="5400000" flipH="1">
            <a:off x="9027957" y="3792340"/>
            <a:ext cx="1218826" cy="1218826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92E4D1E-5CC8-4E47-AB47-76BC542D2162}"/>
              </a:ext>
            </a:extLst>
          </p:cNvPr>
          <p:cNvSpPr/>
          <p:nvPr/>
        </p:nvSpPr>
        <p:spPr>
          <a:xfrm flipH="1">
            <a:off x="4470784" y="5746776"/>
            <a:ext cx="1116652" cy="461665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Polynomial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B68A0EC-CA86-4011-AB54-D41C3EEAEF58}"/>
              </a:ext>
            </a:extLst>
          </p:cNvPr>
          <p:cNvSpPr/>
          <p:nvPr/>
        </p:nvSpPr>
        <p:spPr>
          <a:xfrm flipH="1">
            <a:off x="6714491" y="1357856"/>
            <a:ext cx="1116652" cy="46166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Ridge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B5818A2-8AC1-4EB9-BC60-CE6158E691E8}"/>
              </a:ext>
            </a:extLst>
          </p:cNvPr>
          <p:cNvSpPr/>
          <p:nvPr/>
        </p:nvSpPr>
        <p:spPr>
          <a:xfrm flipH="1">
            <a:off x="9108424" y="3023842"/>
            <a:ext cx="1116652" cy="46166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Lasso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1B92915-9F42-4188-ABA4-58F78372BF11}"/>
              </a:ext>
            </a:extLst>
          </p:cNvPr>
          <p:cNvSpPr/>
          <p:nvPr/>
        </p:nvSpPr>
        <p:spPr>
          <a:xfrm flipH="1">
            <a:off x="2606101" y="1747465"/>
            <a:ext cx="8287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0.76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C188E70-A8BA-41C5-A71F-22EA11334EBD}"/>
              </a:ext>
            </a:extLst>
          </p:cNvPr>
          <p:cNvSpPr/>
          <p:nvPr/>
        </p:nvSpPr>
        <p:spPr>
          <a:xfrm flipH="1">
            <a:off x="4622988" y="4592315"/>
            <a:ext cx="8352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0.69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9BAA37B-8A96-4C01-A415-245EC9382E52}"/>
              </a:ext>
            </a:extLst>
          </p:cNvPr>
          <p:cNvSpPr/>
          <p:nvPr/>
        </p:nvSpPr>
        <p:spPr>
          <a:xfrm flipH="1">
            <a:off x="6874026" y="2449800"/>
            <a:ext cx="829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0.74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8ADDEEF-2DE3-4AC8-B5CB-3951B236DC78}"/>
              </a:ext>
            </a:extLst>
          </p:cNvPr>
          <p:cNvSpPr/>
          <p:nvPr/>
        </p:nvSpPr>
        <p:spPr>
          <a:xfrm flipH="1">
            <a:off x="9222673" y="4153028"/>
            <a:ext cx="8346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0.72</a:t>
            </a:r>
          </a:p>
        </p:txBody>
      </p:sp>
    </p:spTree>
    <p:extLst>
      <p:ext uri="{BB962C8B-B14F-4D97-AF65-F5344CB8AC3E}">
        <p14:creationId xmlns:p14="http://schemas.microsoft.com/office/powerpoint/2010/main" val="170768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FC208E7-8A68-489B-9C1A-D10FB013C2D9}"/>
              </a:ext>
            </a:extLst>
          </p:cNvPr>
          <p:cNvSpPr/>
          <p:nvPr/>
        </p:nvSpPr>
        <p:spPr>
          <a:xfrm flipH="1">
            <a:off x="1274696" y="460410"/>
            <a:ext cx="227273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Liner Regression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9D12591-9625-4A3E-AFCA-093B1320E7AC}"/>
              </a:ext>
            </a:extLst>
          </p:cNvPr>
          <p:cNvSpPr/>
          <p:nvPr/>
        </p:nvSpPr>
        <p:spPr>
          <a:xfrm rot="5400000" flipH="1">
            <a:off x="469997" y="279742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A5E2FDB-7881-4344-9132-1639AAAEAA4C}"/>
              </a:ext>
            </a:extLst>
          </p:cNvPr>
          <p:cNvSpPr/>
          <p:nvPr/>
        </p:nvSpPr>
        <p:spPr>
          <a:xfrm flipH="1">
            <a:off x="543425" y="414244"/>
            <a:ext cx="5196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71A2905-A983-4950-ABC7-2D019134E496}"/>
              </a:ext>
            </a:extLst>
          </p:cNvPr>
          <p:cNvSpPr/>
          <p:nvPr/>
        </p:nvSpPr>
        <p:spPr>
          <a:xfrm flipH="1">
            <a:off x="1108186" y="2708355"/>
            <a:ext cx="82426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Club</a:t>
            </a:r>
          </a:p>
          <a:p>
            <a:pPr algn="ctr"/>
            <a:r>
              <a:rPr lang="en-US" sz="1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Name</a:t>
            </a:r>
          </a:p>
        </p:txBody>
      </p:sp>
      <p:pic>
        <p:nvPicPr>
          <p:cNvPr id="34" name="Graphic 33" descr="Map compass outline">
            <a:extLst>
              <a:ext uri="{FF2B5EF4-FFF2-40B4-BE49-F238E27FC236}">
                <a16:creationId xmlns:a16="http://schemas.microsoft.com/office/drawing/2014/main" id="{1C93D2FC-B030-47CD-8740-F1723349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3119" y="1775132"/>
            <a:ext cx="914400" cy="914400"/>
          </a:xfrm>
          <a:prstGeom prst="rect">
            <a:avLst/>
          </a:prstGeom>
        </p:spPr>
      </p:pic>
      <p:pic>
        <p:nvPicPr>
          <p:cNvPr id="35" name="Graphic 34" descr="Flip calendar outline">
            <a:extLst>
              <a:ext uri="{FF2B5EF4-FFF2-40B4-BE49-F238E27FC236}">
                <a16:creationId xmlns:a16="http://schemas.microsoft.com/office/drawing/2014/main" id="{CB0C88D8-2F51-4AD8-BD0B-56F9BC234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57022" y="4048354"/>
            <a:ext cx="914400" cy="914400"/>
          </a:xfrm>
          <a:prstGeom prst="rect">
            <a:avLst/>
          </a:prstGeom>
        </p:spPr>
      </p:pic>
      <p:pic>
        <p:nvPicPr>
          <p:cNvPr id="36" name="Graphic 35" descr="Flying Money outline">
            <a:extLst>
              <a:ext uri="{FF2B5EF4-FFF2-40B4-BE49-F238E27FC236}">
                <a16:creationId xmlns:a16="http://schemas.microsoft.com/office/drawing/2014/main" id="{CD26110E-417C-4245-9A1E-8BB55E85E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29077" y="4076399"/>
            <a:ext cx="914400" cy="914400"/>
          </a:xfrm>
          <a:prstGeom prst="rect">
            <a:avLst/>
          </a:prstGeom>
        </p:spPr>
      </p:pic>
      <p:pic>
        <p:nvPicPr>
          <p:cNvPr id="37" name="Graphic 36" descr="Coins outline">
            <a:extLst>
              <a:ext uri="{FF2B5EF4-FFF2-40B4-BE49-F238E27FC236}">
                <a16:creationId xmlns:a16="http://schemas.microsoft.com/office/drawing/2014/main" id="{754FA063-ED18-4511-9FB6-8FC3A0A3D2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11568" y="1832460"/>
            <a:ext cx="914400" cy="914400"/>
          </a:xfrm>
          <a:prstGeom prst="rect">
            <a:avLst/>
          </a:prstGeom>
        </p:spPr>
      </p:pic>
      <p:pic>
        <p:nvPicPr>
          <p:cNvPr id="38" name="Graphic 37" descr="Soccer ball outline">
            <a:extLst>
              <a:ext uri="{FF2B5EF4-FFF2-40B4-BE49-F238E27FC236}">
                <a16:creationId xmlns:a16="http://schemas.microsoft.com/office/drawing/2014/main" id="{64AEFA90-737E-40C0-BAB4-1BC3796B75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79028" y="4067177"/>
            <a:ext cx="914400" cy="914400"/>
          </a:xfrm>
          <a:prstGeom prst="rect">
            <a:avLst/>
          </a:prstGeom>
        </p:spPr>
      </p:pic>
      <p:pic>
        <p:nvPicPr>
          <p:cNvPr id="39" name="Graphic 38" descr="Sports Field outline">
            <a:extLst>
              <a:ext uri="{FF2B5EF4-FFF2-40B4-BE49-F238E27FC236}">
                <a16:creationId xmlns:a16="http://schemas.microsoft.com/office/drawing/2014/main" id="{4F569A29-A7B4-460D-BD6B-6ADD8BCF1C8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98628" y="1687338"/>
            <a:ext cx="1002193" cy="1002193"/>
          </a:xfrm>
          <a:prstGeom prst="rect">
            <a:avLst/>
          </a:prstGeom>
        </p:spPr>
      </p:pic>
      <p:pic>
        <p:nvPicPr>
          <p:cNvPr id="40" name="Graphic 39" descr="Soccer outline">
            <a:extLst>
              <a:ext uri="{FF2B5EF4-FFF2-40B4-BE49-F238E27FC236}">
                <a16:creationId xmlns:a16="http://schemas.microsoft.com/office/drawing/2014/main" id="{22DA48B7-E8B4-4BD0-A189-3C9388858D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63203" y="1793955"/>
            <a:ext cx="914400" cy="914400"/>
          </a:xfrm>
          <a:prstGeom prst="rect">
            <a:avLst/>
          </a:prstGeom>
        </p:spPr>
      </p:pic>
      <p:pic>
        <p:nvPicPr>
          <p:cNvPr id="41" name="Graphic 40" descr="Soccer Goal with solid fill">
            <a:extLst>
              <a:ext uri="{FF2B5EF4-FFF2-40B4-BE49-F238E27FC236}">
                <a16:creationId xmlns:a16="http://schemas.microsoft.com/office/drawing/2014/main" id="{951A736F-6276-412B-9715-BB1461DC87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10857" y="4117733"/>
            <a:ext cx="914400" cy="914400"/>
          </a:xfrm>
          <a:prstGeom prst="rect">
            <a:avLst/>
          </a:prstGeom>
        </p:spPr>
      </p:pic>
      <p:pic>
        <p:nvPicPr>
          <p:cNvPr id="42" name="Graphic 41" descr="Stadium outline">
            <a:extLst>
              <a:ext uri="{FF2B5EF4-FFF2-40B4-BE49-F238E27FC236}">
                <a16:creationId xmlns:a16="http://schemas.microsoft.com/office/drawing/2014/main" id="{B6F6F46B-6A2F-4ABC-95AF-1696FA9FA5D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78085" y="1793955"/>
            <a:ext cx="914400" cy="914400"/>
          </a:xfrm>
          <a:prstGeom prst="rect">
            <a:avLst/>
          </a:prstGeom>
        </p:spPr>
      </p:pic>
      <p:pic>
        <p:nvPicPr>
          <p:cNvPr id="44" name="Graphic 43" descr="Group of men outline">
            <a:extLst>
              <a:ext uri="{FF2B5EF4-FFF2-40B4-BE49-F238E27FC236}">
                <a16:creationId xmlns:a16="http://schemas.microsoft.com/office/drawing/2014/main" id="{3F175C95-8FCF-4465-BD8B-07439CBA045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372844" y="1863334"/>
            <a:ext cx="914400" cy="9144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1DF9402-E342-46A8-8AE6-75748FDF1297}"/>
              </a:ext>
            </a:extLst>
          </p:cNvPr>
          <p:cNvSpPr/>
          <p:nvPr/>
        </p:nvSpPr>
        <p:spPr>
          <a:xfrm flipH="1">
            <a:off x="2858056" y="2708355"/>
            <a:ext cx="86709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Total</a:t>
            </a:r>
          </a:p>
          <a:p>
            <a:pPr algn="ctr"/>
            <a:r>
              <a:rPr lang="en-US" sz="1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Squad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31E1544-E35F-49CA-8062-53DB3AC1FDC1}"/>
              </a:ext>
            </a:extLst>
          </p:cNvPr>
          <p:cNvSpPr/>
          <p:nvPr/>
        </p:nvSpPr>
        <p:spPr>
          <a:xfrm flipH="1">
            <a:off x="4614143" y="2708355"/>
            <a:ext cx="101252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Foreign</a:t>
            </a:r>
          </a:p>
          <a:p>
            <a:pPr algn="ctr"/>
            <a:r>
              <a:rPr lang="en-US" sz="1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Player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B8CACB0-784E-46C6-A83B-8564591EBBBA}"/>
              </a:ext>
            </a:extLst>
          </p:cNvPr>
          <p:cNvSpPr/>
          <p:nvPr/>
        </p:nvSpPr>
        <p:spPr>
          <a:xfrm flipH="1">
            <a:off x="6358492" y="2708355"/>
            <a:ext cx="115358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Stadium</a:t>
            </a:r>
          </a:p>
          <a:p>
            <a:pPr algn="ctr"/>
            <a:r>
              <a:rPr lang="en-US" sz="1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Capacity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E361CF4-14AB-470A-B59D-7409817D342F}"/>
              </a:ext>
            </a:extLst>
          </p:cNvPr>
          <p:cNvSpPr/>
          <p:nvPr/>
        </p:nvSpPr>
        <p:spPr>
          <a:xfrm flipH="1">
            <a:off x="2895490" y="4981577"/>
            <a:ext cx="103746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Since in</a:t>
            </a:r>
          </a:p>
          <a:p>
            <a:pPr algn="ctr"/>
            <a:r>
              <a:rPr lang="en-US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League</a:t>
            </a:r>
            <a:endParaRPr lang="en-US" sz="16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496F4AB-2A15-4145-B8F0-1FBFEFFA4400}"/>
              </a:ext>
            </a:extLst>
          </p:cNvPr>
          <p:cNvSpPr/>
          <p:nvPr/>
        </p:nvSpPr>
        <p:spPr>
          <a:xfrm flipH="1">
            <a:off x="10107829" y="2777734"/>
            <a:ext cx="98341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League</a:t>
            </a:r>
          </a:p>
          <a:p>
            <a:pPr algn="ctr"/>
            <a:r>
              <a:rPr lang="en-US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Value</a:t>
            </a:r>
            <a:endParaRPr lang="en-US" sz="16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A665B33-6001-4B49-9256-ED9048E110EF}"/>
              </a:ext>
            </a:extLst>
          </p:cNvPr>
          <p:cNvSpPr/>
          <p:nvPr/>
        </p:nvSpPr>
        <p:spPr>
          <a:xfrm flipH="1">
            <a:off x="8293598" y="2777734"/>
            <a:ext cx="108799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Average</a:t>
            </a:r>
          </a:p>
          <a:p>
            <a:pPr algn="ctr"/>
            <a:r>
              <a:rPr lang="en-US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Age</a:t>
            </a:r>
            <a:endParaRPr lang="en-US" sz="16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3610354-5D09-429F-8269-9C34E9E7C627}"/>
              </a:ext>
            </a:extLst>
          </p:cNvPr>
          <p:cNvSpPr/>
          <p:nvPr/>
        </p:nvSpPr>
        <p:spPr>
          <a:xfrm flipH="1">
            <a:off x="4572400" y="4990799"/>
            <a:ext cx="113043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National</a:t>
            </a:r>
          </a:p>
          <a:p>
            <a:pPr algn="ctr"/>
            <a:r>
              <a:rPr lang="en-US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Player</a:t>
            </a:r>
            <a:endParaRPr lang="en-US" sz="16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9866380-8930-403C-AF0E-9540D4522121}"/>
              </a:ext>
            </a:extLst>
          </p:cNvPr>
          <p:cNvSpPr/>
          <p:nvPr/>
        </p:nvSpPr>
        <p:spPr>
          <a:xfrm flipH="1">
            <a:off x="6358492" y="4990799"/>
            <a:ext cx="98341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League</a:t>
            </a:r>
          </a:p>
          <a:p>
            <a:pPr algn="ctr"/>
            <a:r>
              <a:rPr lang="en-US" sz="16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Name</a:t>
            </a:r>
            <a:endParaRPr lang="en-US" sz="16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86C6895-D7A2-4CA4-88AE-3DEEE55E00BA}"/>
              </a:ext>
            </a:extLst>
          </p:cNvPr>
          <p:cNvSpPr/>
          <p:nvPr/>
        </p:nvSpPr>
        <p:spPr>
          <a:xfrm flipH="1">
            <a:off x="7940678" y="5032133"/>
            <a:ext cx="7854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Club</a:t>
            </a:r>
          </a:p>
          <a:p>
            <a:pPr algn="ctr"/>
            <a:r>
              <a:rPr lang="en-US" sz="16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426595675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55" grpId="0"/>
      <p:bldP spid="56" grpId="0"/>
      <p:bldP spid="68" grpId="0"/>
      <p:bldP spid="6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FC208E7-8A68-489B-9C1A-D10FB013C2D9}"/>
              </a:ext>
            </a:extLst>
          </p:cNvPr>
          <p:cNvSpPr/>
          <p:nvPr/>
        </p:nvSpPr>
        <p:spPr>
          <a:xfrm flipH="1">
            <a:off x="1274696" y="460410"/>
            <a:ext cx="227273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Liner Regression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9D12591-9625-4A3E-AFCA-093B1320E7AC}"/>
              </a:ext>
            </a:extLst>
          </p:cNvPr>
          <p:cNvSpPr/>
          <p:nvPr/>
        </p:nvSpPr>
        <p:spPr>
          <a:xfrm rot="5400000" flipH="1">
            <a:off x="469997" y="279742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A5E2FDB-7881-4344-9132-1639AAAEAA4C}"/>
              </a:ext>
            </a:extLst>
          </p:cNvPr>
          <p:cNvSpPr/>
          <p:nvPr/>
        </p:nvSpPr>
        <p:spPr>
          <a:xfrm flipH="1">
            <a:off x="543425" y="414244"/>
            <a:ext cx="5196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01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BEF0545-B1B2-4653-8B9D-50321E70FF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700" y="1446997"/>
            <a:ext cx="5206623" cy="480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04108"/>
      </p:ext>
    </p:extLst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FC208E7-8A68-489B-9C1A-D10FB013C2D9}"/>
              </a:ext>
            </a:extLst>
          </p:cNvPr>
          <p:cNvSpPr/>
          <p:nvPr/>
        </p:nvSpPr>
        <p:spPr>
          <a:xfrm flipH="1">
            <a:off x="1274095" y="460410"/>
            <a:ext cx="211243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Models Results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A6A647A-506E-4FD8-8A13-02CC2554B3C7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835332" y="1010412"/>
            <a:ext cx="0" cy="51435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rc 57">
            <a:extLst>
              <a:ext uri="{FF2B5EF4-FFF2-40B4-BE49-F238E27FC236}">
                <a16:creationId xmlns:a16="http://schemas.microsoft.com/office/drawing/2014/main" id="{C49AB1A8-C1A8-4C7F-AD1A-8B810AEC545B}"/>
              </a:ext>
            </a:extLst>
          </p:cNvPr>
          <p:cNvSpPr/>
          <p:nvPr/>
        </p:nvSpPr>
        <p:spPr>
          <a:xfrm rot="15300000" flipH="1">
            <a:off x="2266339" y="1255704"/>
            <a:ext cx="1508278" cy="1508278"/>
          </a:xfrm>
          <a:prstGeom prst="arc">
            <a:avLst>
              <a:gd name="adj1" fmla="val 15328165"/>
              <a:gd name="adj2" fmla="val 171551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665C0B66-C207-4615-9D04-1FB6C28F59A6}"/>
              </a:ext>
            </a:extLst>
          </p:cNvPr>
          <p:cNvSpPr/>
          <p:nvPr/>
        </p:nvSpPr>
        <p:spPr>
          <a:xfrm rot="4500000" flipH="1">
            <a:off x="2266339" y="1255704"/>
            <a:ext cx="1508278" cy="1508278"/>
          </a:xfrm>
          <a:prstGeom prst="arc">
            <a:avLst>
              <a:gd name="adj1" fmla="val 1489268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9D12591-9625-4A3E-AFCA-093B1320E7AC}"/>
              </a:ext>
            </a:extLst>
          </p:cNvPr>
          <p:cNvSpPr/>
          <p:nvPr/>
        </p:nvSpPr>
        <p:spPr>
          <a:xfrm rot="5400000" flipH="1">
            <a:off x="469997" y="279742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A5E2FDB-7881-4344-9132-1639AAAEAA4C}"/>
              </a:ext>
            </a:extLst>
          </p:cNvPr>
          <p:cNvSpPr/>
          <p:nvPr/>
        </p:nvSpPr>
        <p:spPr>
          <a:xfrm flipH="1">
            <a:off x="543425" y="414244"/>
            <a:ext cx="58381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03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6856327-F2AB-4CE4-8087-0848FD6C50B6}"/>
              </a:ext>
            </a:extLst>
          </p:cNvPr>
          <p:cNvCxnSpPr>
            <a:cxnSpLocks/>
          </p:cNvCxnSpPr>
          <p:nvPr/>
        </p:nvCxnSpPr>
        <p:spPr>
          <a:xfrm flipH="1">
            <a:off x="835332" y="2020824"/>
            <a:ext cx="1450669" cy="41330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E4C3E4-26C5-4A76-A84F-7075DF09AF27}"/>
              </a:ext>
            </a:extLst>
          </p:cNvPr>
          <p:cNvCxnSpPr>
            <a:cxnSpLocks/>
            <a:stCxn id="24" idx="2"/>
            <a:endCxn id="58" idx="2"/>
          </p:cNvCxnSpPr>
          <p:nvPr/>
        </p:nvCxnSpPr>
        <p:spPr>
          <a:xfrm flipH="1" flipV="1">
            <a:off x="3540471" y="2556042"/>
            <a:ext cx="781864" cy="200405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F6563D-1F9A-4EE7-A3BF-7676DE7793D3}"/>
              </a:ext>
            </a:extLst>
          </p:cNvPr>
          <p:cNvCxnSpPr>
            <a:cxnSpLocks/>
            <a:stCxn id="27" idx="0"/>
            <a:endCxn id="26" idx="0"/>
          </p:cNvCxnSpPr>
          <p:nvPr/>
        </p:nvCxnSpPr>
        <p:spPr>
          <a:xfrm flipH="1" flipV="1">
            <a:off x="8040206" y="2810604"/>
            <a:ext cx="940993" cy="121944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7BDF8A-0C80-46F4-BAF3-8D367939E3D5}"/>
              </a:ext>
            </a:extLst>
          </p:cNvPr>
          <p:cNvCxnSpPr>
            <a:cxnSpLocks/>
          </p:cNvCxnSpPr>
          <p:nvPr/>
        </p:nvCxnSpPr>
        <p:spPr>
          <a:xfrm flipH="1" flipV="1">
            <a:off x="10225076" y="4836864"/>
            <a:ext cx="2043124" cy="44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4316F4-C593-4B39-919C-6C52646A4C58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>
            <a:off x="5402815" y="2727639"/>
            <a:ext cx="1134425" cy="144047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CDC46DCF-2A79-4AEF-860F-D8F5ABEB6A23}"/>
              </a:ext>
            </a:extLst>
          </p:cNvPr>
          <p:cNvSpPr/>
          <p:nvPr/>
        </p:nvSpPr>
        <p:spPr>
          <a:xfrm rot="15300000" flipH="1">
            <a:off x="4274971" y="4069009"/>
            <a:ext cx="1508278" cy="1508278"/>
          </a:xfrm>
          <a:prstGeom prst="arc">
            <a:avLst>
              <a:gd name="adj1" fmla="val 15328165"/>
              <a:gd name="adj2" fmla="val 8117682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B236456C-6F98-4005-870E-33523FC2F9D2}"/>
              </a:ext>
            </a:extLst>
          </p:cNvPr>
          <p:cNvSpPr/>
          <p:nvPr/>
        </p:nvSpPr>
        <p:spPr>
          <a:xfrm rot="4500000" flipH="1">
            <a:off x="4274971" y="4069009"/>
            <a:ext cx="1508278" cy="1508278"/>
          </a:xfrm>
          <a:prstGeom prst="arc">
            <a:avLst>
              <a:gd name="adj1" fmla="val 2096025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9B6905E9-3940-43D4-A74D-A69E0C78BA8E}"/>
              </a:ext>
            </a:extLst>
          </p:cNvPr>
          <p:cNvSpPr/>
          <p:nvPr/>
        </p:nvSpPr>
        <p:spPr>
          <a:xfrm rot="15300000" flipH="1">
            <a:off x="6537215" y="1967321"/>
            <a:ext cx="1508278" cy="1508278"/>
          </a:xfrm>
          <a:prstGeom prst="arc">
            <a:avLst>
              <a:gd name="adj1" fmla="val 15328165"/>
              <a:gd name="adj2" fmla="val 171551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359C8539-4EFD-410F-95CF-32E73CCC37A9}"/>
              </a:ext>
            </a:extLst>
          </p:cNvPr>
          <p:cNvSpPr/>
          <p:nvPr/>
        </p:nvSpPr>
        <p:spPr>
          <a:xfrm rot="4500000" flipH="1">
            <a:off x="6537215" y="1967321"/>
            <a:ext cx="1508278" cy="1508278"/>
          </a:xfrm>
          <a:prstGeom prst="arc">
            <a:avLst>
              <a:gd name="adj1" fmla="val 1489268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92602BDB-1AE0-453A-8CF5-EEB97E247400}"/>
              </a:ext>
            </a:extLst>
          </p:cNvPr>
          <p:cNvSpPr/>
          <p:nvPr/>
        </p:nvSpPr>
        <p:spPr>
          <a:xfrm rot="17100000" flipH="1">
            <a:off x="8883231" y="3647614"/>
            <a:ext cx="1508278" cy="1508278"/>
          </a:xfrm>
          <a:prstGeom prst="arc">
            <a:avLst>
              <a:gd name="adj1" fmla="val 15328165"/>
              <a:gd name="adj2" fmla="val 171551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908D3F39-39CB-4006-AE91-960B68017DF9}"/>
              </a:ext>
            </a:extLst>
          </p:cNvPr>
          <p:cNvSpPr/>
          <p:nvPr/>
        </p:nvSpPr>
        <p:spPr>
          <a:xfrm rot="6300000" flipH="1">
            <a:off x="8883231" y="3647614"/>
            <a:ext cx="1508278" cy="1508278"/>
          </a:xfrm>
          <a:prstGeom prst="arc">
            <a:avLst>
              <a:gd name="adj1" fmla="val 1489268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737A936-0EF6-49C1-A4D7-4C8F4C236000}"/>
              </a:ext>
            </a:extLst>
          </p:cNvPr>
          <p:cNvCxnSpPr>
            <a:cxnSpLocks/>
            <a:endCxn id="72" idx="6"/>
          </p:cNvCxnSpPr>
          <p:nvPr/>
        </p:nvCxnSpPr>
        <p:spPr>
          <a:xfrm>
            <a:off x="835332" y="-15708"/>
            <a:ext cx="0" cy="2954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3A1E267-95C4-443D-8CA5-839369BEE153}"/>
              </a:ext>
            </a:extLst>
          </p:cNvPr>
          <p:cNvSpPr/>
          <p:nvPr/>
        </p:nvSpPr>
        <p:spPr>
          <a:xfrm flipH="1">
            <a:off x="2399245" y="2911465"/>
            <a:ext cx="1116651" cy="46166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Liner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8231A2F-5E2D-457F-BE15-268479794E46}"/>
              </a:ext>
            </a:extLst>
          </p:cNvPr>
          <p:cNvSpPr/>
          <p:nvPr/>
        </p:nvSpPr>
        <p:spPr>
          <a:xfrm rot="5400000" flipH="1">
            <a:off x="2411065" y="1400430"/>
            <a:ext cx="1218826" cy="1218826"/>
          </a:xfrm>
          <a:prstGeom prst="ellipse">
            <a:avLst/>
          </a:prstGeom>
          <a:solidFill>
            <a:schemeClr val="bg1">
              <a:alpha val="50196"/>
            </a:scheme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510F73E-A6A3-4488-A999-D64EC4671769}"/>
              </a:ext>
            </a:extLst>
          </p:cNvPr>
          <p:cNvSpPr/>
          <p:nvPr/>
        </p:nvSpPr>
        <p:spPr>
          <a:xfrm rot="5400000" flipH="1">
            <a:off x="4425943" y="4213735"/>
            <a:ext cx="1218826" cy="1218826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28128AA-29FE-4A4E-8EB3-E6AD2798A5DF}"/>
              </a:ext>
            </a:extLst>
          </p:cNvPr>
          <p:cNvSpPr/>
          <p:nvPr/>
        </p:nvSpPr>
        <p:spPr>
          <a:xfrm rot="5400000" flipH="1">
            <a:off x="6679310" y="2111714"/>
            <a:ext cx="1218826" cy="1218826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47568BB-55BA-4109-866C-18FC68CD44DE}"/>
              </a:ext>
            </a:extLst>
          </p:cNvPr>
          <p:cNvSpPr/>
          <p:nvPr/>
        </p:nvSpPr>
        <p:spPr>
          <a:xfrm rot="5400000" flipH="1">
            <a:off x="9027957" y="3792340"/>
            <a:ext cx="1218826" cy="1218826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92E4D1E-5CC8-4E47-AB47-76BC542D2162}"/>
              </a:ext>
            </a:extLst>
          </p:cNvPr>
          <p:cNvSpPr/>
          <p:nvPr/>
        </p:nvSpPr>
        <p:spPr>
          <a:xfrm flipH="1">
            <a:off x="4470784" y="5746776"/>
            <a:ext cx="1116652" cy="461665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Polynomial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B68A0EC-CA86-4011-AB54-D41C3EEAEF58}"/>
              </a:ext>
            </a:extLst>
          </p:cNvPr>
          <p:cNvSpPr/>
          <p:nvPr/>
        </p:nvSpPr>
        <p:spPr>
          <a:xfrm flipH="1">
            <a:off x="6714491" y="1357856"/>
            <a:ext cx="1116652" cy="46166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Ridge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B5818A2-8AC1-4EB9-BC60-CE6158E691E8}"/>
              </a:ext>
            </a:extLst>
          </p:cNvPr>
          <p:cNvSpPr/>
          <p:nvPr/>
        </p:nvSpPr>
        <p:spPr>
          <a:xfrm flipH="1">
            <a:off x="9108424" y="3023842"/>
            <a:ext cx="1116652" cy="46166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Lasso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1B92915-9F42-4188-ABA4-58F78372BF11}"/>
              </a:ext>
            </a:extLst>
          </p:cNvPr>
          <p:cNvSpPr/>
          <p:nvPr/>
        </p:nvSpPr>
        <p:spPr>
          <a:xfrm flipH="1">
            <a:off x="2606101" y="1747465"/>
            <a:ext cx="8287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0.76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C188E70-A8BA-41C5-A71F-22EA11334EBD}"/>
              </a:ext>
            </a:extLst>
          </p:cNvPr>
          <p:cNvSpPr/>
          <p:nvPr/>
        </p:nvSpPr>
        <p:spPr>
          <a:xfrm flipH="1">
            <a:off x="4622988" y="4592315"/>
            <a:ext cx="8352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0.69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9BAA37B-8A96-4C01-A415-245EC9382E52}"/>
              </a:ext>
            </a:extLst>
          </p:cNvPr>
          <p:cNvSpPr/>
          <p:nvPr/>
        </p:nvSpPr>
        <p:spPr>
          <a:xfrm flipH="1">
            <a:off x="6874026" y="2449800"/>
            <a:ext cx="829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0.74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8ADDEEF-2DE3-4AC8-B5CB-3951B236DC78}"/>
              </a:ext>
            </a:extLst>
          </p:cNvPr>
          <p:cNvSpPr/>
          <p:nvPr/>
        </p:nvSpPr>
        <p:spPr>
          <a:xfrm flipH="1">
            <a:off x="9222673" y="4153028"/>
            <a:ext cx="8346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0.72</a:t>
            </a:r>
          </a:p>
        </p:txBody>
      </p:sp>
    </p:spTree>
    <p:extLst>
      <p:ext uri="{BB962C8B-B14F-4D97-AF65-F5344CB8AC3E}">
        <p14:creationId xmlns:p14="http://schemas.microsoft.com/office/powerpoint/2010/main" val="162323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FC208E7-8A68-489B-9C1A-D10FB013C2D9}"/>
              </a:ext>
            </a:extLst>
          </p:cNvPr>
          <p:cNvSpPr/>
          <p:nvPr/>
        </p:nvSpPr>
        <p:spPr>
          <a:xfrm flipH="1">
            <a:off x="1274095" y="460410"/>
            <a:ext cx="211243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Models Results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A6A647A-506E-4FD8-8A13-02CC2554B3C7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835332" y="1010412"/>
            <a:ext cx="0" cy="51435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rc 57">
            <a:extLst>
              <a:ext uri="{FF2B5EF4-FFF2-40B4-BE49-F238E27FC236}">
                <a16:creationId xmlns:a16="http://schemas.microsoft.com/office/drawing/2014/main" id="{C49AB1A8-C1A8-4C7F-AD1A-8B810AEC545B}"/>
              </a:ext>
            </a:extLst>
          </p:cNvPr>
          <p:cNvSpPr/>
          <p:nvPr/>
        </p:nvSpPr>
        <p:spPr>
          <a:xfrm rot="15300000" flipH="1">
            <a:off x="2266339" y="1255704"/>
            <a:ext cx="1508278" cy="1508278"/>
          </a:xfrm>
          <a:prstGeom prst="arc">
            <a:avLst>
              <a:gd name="adj1" fmla="val 15328165"/>
              <a:gd name="adj2" fmla="val 171551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665C0B66-C207-4615-9D04-1FB6C28F59A6}"/>
              </a:ext>
            </a:extLst>
          </p:cNvPr>
          <p:cNvSpPr/>
          <p:nvPr/>
        </p:nvSpPr>
        <p:spPr>
          <a:xfrm rot="4500000" flipH="1">
            <a:off x="2266339" y="1255704"/>
            <a:ext cx="1508278" cy="1508278"/>
          </a:xfrm>
          <a:prstGeom prst="arc">
            <a:avLst>
              <a:gd name="adj1" fmla="val 1489268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9D12591-9625-4A3E-AFCA-093B1320E7AC}"/>
              </a:ext>
            </a:extLst>
          </p:cNvPr>
          <p:cNvSpPr/>
          <p:nvPr/>
        </p:nvSpPr>
        <p:spPr>
          <a:xfrm rot="5400000" flipH="1">
            <a:off x="469997" y="279742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A5E2FDB-7881-4344-9132-1639AAAEAA4C}"/>
              </a:ext>
            </a:extLst>
          </p:cNvPr>
          <p:cNvSpPr/>
          <p:nvPr/>
        </p:nvSpPr>
        <p:spPr>
          <a:xfrm flipH="1">
            <a:off x="543425" y="414244"/>
            <a:ext cx="58381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03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6856327-F2AB-4CE4-8087-0848FD6C50B6}"/>
              </a:ext>
            </a:extLst>
          </p:cNvPr>
          <p:cNvCxnSpPr>
            <a:cxnSpLocks/>
          </p:cNvCxnSpPr>
          <p:nvPr/>
        </p:nvCxnSpPr>
        <p:spPr>
          <a:xfrm flipH="1">
            <a:off x="835332" y="2020824"/>
            <a:ext cx="1450669" cy="41330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E4C3E4-26C5-4A76-A84F-7075DF09AF27}"/>
              </a:ext>
            </a:extLst>
          </p:cNvPr>
          <p:cNvCxnSpPr>
            <a:cxnSpLocks/>
            <a:stCxn id="24" idx="2"/>
            <a:endCxn id="58" idx="2"/>
          </p:cNvCxnSpPr>
          <p:nvPr/>
        </p:nvCxnSpPr>
        <p:spPr>
          <a:xfrm flipH="1" flipV="1">
            <a:off x="3540471" y="2556042"/>
            <a:ext cx="781864" cy="200405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F6563D-1F9A-4EE7-A3BF-7676DE7793D3}"/>
              </a:ext>
            </a:extLst>
          </p:cNvPr>
          <p:cNvCxnSpPr>
            <a:cxnSpLocks/>
            <a:stCxn id="27" idx="0"/>
            <a:endCxn id="26" idx="0"/>
          </p:cNvCxnSpPr>
          <p:nvPr/>
        </p:nvCxnSpPr>
        <p:spPr>
          <a:xfrm flipH="1" flipV="1">
            <a:off x="8040206" y="2810604"/>
            <a:ext cx="940993" cy="121944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7BDF8A-0C80-46F4-BAF3-8D367939E3D5}"/>
              </a:ext>
            </a:extLst>
          </p:cNvPr>
          <p:cNvCxnSpPr>
            <a:cxnSpLocks/>
          </p:cNvCxnSpPr>
          <p:nvPr/>
        </p:nvCxnSpPr>
        <p:spPr>
          <a:xfrm flipH="1" flipV="1">
            <a:off x="10225076" y="4836864"/>
            <a:ext cx="2043124" cy="44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4316F4-C593-4B39-919C-6C52646A4C58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>
            <a:off x="5402815" y="2727639"/>
            <a:ext cx="1134425" cy="144047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CDC46DCF-2A79-4AEF-860F-D8F5ABEB6A23}"/>
              </a:ext>
            </a:extLst>
          </p:cNvPr>
          <p:cNvSpPr/>
          <p:nvPr/>
        </p:nvSpPr>
        <p:spPr>
          <a:xfrm rot="15300000" flipH="1">
            <a:off x="4274971" y="4069009"/>
            <a:ext cx="1508278" cy="1508278"/>
          </a:xfrm>
          <a:prstGeom prst="arc">
            <a:avLst>
              <a:gd name="adj1" fmla="val 15328165"/>
              <a:gd name="adj2" fmla="val 8117682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B236456C-6F98-4005-870E-33523FC2F9D2}"/>
              </a:ext>
            </a:extLst>
          </p:cNvPr>
          <p:cNvSpPr/>
          <p:nvPr/>
        </p:nvSpPr>
        <p:spPr>
          <a:xfrm rot="4500000" flipH="1">
            <a:off x="4274971" y="4069009"/>
            <a:ext cx="1508278" cy="1508278"/>
          </a:xfrm>
          <a:prstGeom prst="arc">
            <a:avLst>
              <a:gd name="adj1" fmla="val 2096025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9B6905E9-3940-43D4-A74D-A69E0C78BA8E}"/>
              </a:ext>
            </a:extLst>
          </p:cNvPr>
          <p:cNvSpPr/>
          <p:nvPr/>
        </p:nvSpPr>
        <p:spPr>
          <a:xfrm rot="15300000" flipH="1">
            <a:off x="6537215" y="1967321"/>
            <a:ext cx="1508278" cy="1508278"/>
          </a:xfrm>
          <a:prstGeom prst="arc">
            <a:avLst>
              <a:gd name="adj1" fmla="val 15328165"/>
              <a:gd name="adj2" fmla="val 171551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359C8539-4EFD-410F-95CF-32E73CCC37A9}"/>
              </a:ext>
            </a:extLst>
          </p:cNvPr>
          <p:cNvSpPr/>
          <p:nvPr/>
        </p:nvSpPr>
        <p:spPr>
          <a:xfrm rot="4500000" flipH="1">
            <a:off x="6537215" y="1967321"/>
            <a:ext cx="1508278" cy="1508278"/>
          </a:xfrm>
          <a:prstGeom prst="arc">
            <a:avLst>
              <a:gd name="adj1" fmla="val 1489268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92602BDB-1AE0-453A-8CF5-EEB97E247400}"/>
              </a:ext>
            </a:extLst>
          </p:cNvPr>
          <p:cNvSpPr/>
          <p:nvPr/>
        </p:nvSpPr>
        <p:spPr>
          <a:xfrm rot="17100000" flipH="1">
            <a:off x="8883231" y="3647614"/>
            <a:ext cx="1508278" cy="1508278"/>
          </a:xfrm>
          <a:prstGeom prst="arc">
            <a:avLst>
              <a:gd name="adj1" fmla="val 15328165"/>
              <a:gd name="adj2" fmla="val 171551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908D3F39-39CB-4006-AE91-960B68017DF9}"/>
              </a:ext>
            </a:extLst>
          </p:cNvPr>
          <p:cNvSpPr/>
          <p:nvPr/>
        </p:nvSpPr>
        <p:spPr>
          <a:xfrm rot="6300000" flipH="1">
            <a:off x="8883231" y="3647614"/>
            <a:ext cx="1508278" cy="1508278"/>
          </a:xfrm>
          <a:prstGeom prst="arc">
            <a:avLst>
              <a:gd name="adj1" fmla="val 1489268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737A936-0EF6-49C1-A4D7-4C8F4C236000}"/>
              </a:ext>
            </a:extLst>
          </p:cNvPr>
          <p:cNvCxnSpPr>
            <a:cxnSpLocks/>
            <a:endCxn id="72" idx="6"/>
          </p:cNvCxnSpPr>
          <p:nvPr/>
        </p:nvCxnSpPr>
        <p:spPr>
          <a:xfrm>
            <a:off x="835332" y="-15708"/>
            <a:ext cx="0" cy="2954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3A1E267-95C4-443D-8CA5-839369BEE153}"/>
              </a:ext>
            </a:extLst>
          </p:cNvPr>
          <p:cNvSpPr/>
          <p:nvPr/>
        </p:nvSpPr>
        <p:spPr>
          <a:xfrm flipH="1">
            <a:off x="2399245" y="2911465"/>
            <a:ext cx="1116651" cy="46166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Liner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8231A2F-5E2D-457F-BE15-268479794E46}"/>
              </a:ext>
            </a:extLst>
          </p:cNvPr>
          <p:cNvSpPr/>
          <p:nvPr/>
        </p:nvSpPr>
        <p:spPr>
          <a:xfrm rot="5400000" flipH="1">
            <a:off x="2411065" y="1400430"/>
            <a:ext cx="1218826" cy="1218826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510F73E-A6A3-4488-A999-D64EC4671769}"/>
              </a:ext>
            </a:extLst>
          </p:cNvPr>
          <p:cNvSpPr/>
          <p:nvPr/>
        </p:nvSpPr>
        <p:spPr>
          <a:xfrm rot="5400000" flipH="1">
            <a:off x="4425943" y="4213735"/>
            <a:ext cx="1218826" cy="1218826"/>
          </a:xfrm>
          <a:prstGeom prst="ellipse">
            <a:avLst/>
          </a:prstGeom>
          <a:solidFill>
            <a:schemeClr val="bg1">
              <a:alpha val="50196"/>
            </a:scheme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28128AA-29FE-4A4E-8EB3-E6AD2798A5DF}"/>
              </a:ext>
            </a:extLst>
          </p:cNvPr>
          <p:cNvSpPr/>
          <p:nvPr/>
        </p:nvSpPr>
        <p:spPr>
          <a:xfrm rot="5400000" flipH="1">
            <a:off x="6679310" y="2111714"/>
            <a:ext cx="1218826" cy="1218826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47568BB-55BA-4109-866C-18FC68CD44DE}"/>
              </a:ext>
            </a:extLst>
          </p:cNvPr>
          <p:cNvSpPr/>
          <p:nvPr/>
        </p:nvSpPr>
        <p:spPr>
          <a:xfrm rot="5400000" flipH="1">
            <a:off x="9027957" y="3792340"/>
            <a:ext cx="1218826" cy="1218826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92E4D1E-5CC8-4E47-AB47-76BC542D2162}"/>
              </a:ext>
            </a:extLst>
          </p:cNvPr>
          <p:cNvSpPr/>
          <p:nvPr/>
        </p:nvSpPr>
        <p:spPr>
          <a:xfrm flipH="1">
            <a:off x="4470784" y="5746776"/>
            <a:ext cx="1116652" cy="461665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Polynomial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B68A0EC-CA86-4011-AB54-D41C3EEAEF58}"/>
              </a:ext>
            </a:extLst>
          </p:cNvPr>
          <p:cNvSpPr/>
          <p:nvPr/>
        </p:nvSpPr>
        <p:spPr>
          <a:xfrm flipH="1">
            <a:off x="6714491" y="1357856"/>
            <a:ext cx="1116652" cy="46166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Ridge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B5818A2-8AC1-4EB9-BC60-CE6158E691E8}"/>
              </a:ext>
            </a:extLst>
          </p:cNvPr>
          <p:cNvSpPr/>
          <p:nvPr/>
        </p:nvSpPr>
        <p:spPr>
          <a:xfrm flipH="1">
            <a:off x="9108424" y="3023842"/>
            <a:ext cx="1116652" cy="46166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Lasso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1B92915-9F42-4188-ABA4-58F78372BF11}"/>
              </a:ext>
            </a:extLst>
          </p:cNvPr>
          <p:cNvSpPr/>
          <p:nvPr/>
        </p:nvSpPr>
        <p:spPr>
          <a:xfrm flipH="1">
            <a:off x="2606101" y="1747465"/>
            <a:ext cx="8287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0.76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C188E70-A8BA-41C5-A71F-22EA11334EBD}"/>
              </a:ext>
            </a:extLst>
          </p:cNvPr>
          <p:cNvSpPr/>
          <p:nvPr/>
        </p:nvSpPr>
        <p:spPr>
          <a:xfrm flipH="1">
            <a:off x="4622988" y="4592315"/>
            <a:ext cx="8352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0.69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9BAA37B-8A96-4C01-A415-245EC9382E52}"/>
              </a:ext>
            </a:extLst>
          </p:cNvPr>
          <p:cNvSpPr/>
          <p:nvPr/>
        </p:nvSpPr>
        <p:spPr>
          <a:xfrm flipH="1">
            <a:off x="6874026" y="2449800"/>
            <a:ext cx="829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0.74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8ADDEEF-2DE3-4AC8-B5CB-3951B236DC78}"/>
              </a:ext>
            </a:extLst>
          </p:cNvPr>
          <p:cNvSpPr/>
          <p:nvPr/>
        </p:nvSpPr>
        <p:spPr>
          <a:xfrm flipH="1">
            <a:off x="9222673" y="4153028"/>
            <a:ext cx="8346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0.72</a:t>
            </a:r>
          </a:p>
        </p:txBody>
      </p:sp>
    </p:spTree>
    <p:extLst>
      <p:ext uri="{BB962C8B-B14F-4D97-AF65-F5344CB8AC3E}">
        <p14:creationId xmlns:p14="http://schemas.microsoft.com/office/powerpoint/2010/main" val="575294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FC208E7-8A68-489B-9C1A-D10FB013C2D9}"/>
              </a:ext>
            </a:extLst>
          </p:cNvPr>
          <p:cNvSpPr/>
          <p:nvPr/>
        </p:nvSpPr>
        <p:spPr>
          <a:xfrm flipH="1">
            <a:off x="1274696" y="460410"/>
            <a:ext cx="300319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Polynomial Regression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9D12591-9625-4A3E-AFCA-093B1320E7AC}"/>
              </a:ext>
            </a:extLst>
          </p:cNvPr>
          <p:cNvSpPr/>
          <p:nvPr/>
        </p:nvSpPr>
        <p:spPr>
          <a:xfrm rot="5400000" flipH="1">
            <a:off x="469997" y="279742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A5E2FDB-7881-4344-9132-1639AAAEAA4C}"/>
              </a:ext>
            </a:extLst>
          </p:cNvPr>
          <p:cNvSpPr/>
          <p:nvPr/>
        </p:nvSpPr>
        <p:spPr>
          <a:xfrm flipH="1">
            <a:off x="543425" y="414244"/>
            <a:ext cx="58221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02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26488F7E-45E1-44A1-BFAD-54DFB2F9CF0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974" y="1462047"/>
            <a:ext cx="5978051" cy="437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87300"/>
      </p:ext>
    </p:extLst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A5623D-66FA-4C40-936B-5D0AA4A88A0D}"/>
              </a:ext>
            </a:extLst>
          </p:cNvPr>
          <p:cNvCxnSpPr>
            <a:cxnSpLocks/>
          </p:cNvCxnSpPr>
          <p:nvPr/>
        </p:nvCxnSpPr>
        <p:spPr>
          <a:xfrm>
            <a:off x="2514600" y="0"/>
            <a:ext cx="0" cy="17526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c 2">
            <a:extLst>
              <a:ext uri="{FF2B5EF4-FFF2-40B4-BE49-F238E27FC236}">
                <a16:creationId xmlns:a16="http://schemas.microsoft.com/office/drawing/2014/main" id="{11911931-1D7E-4744-9218-1DD9AFCB312A}"/>
              </a:ext>
            </a:extLst>
          </p:cNvPr>
          <p:cNvSpPr/>
          <p:nvPr/>
        </p:nvSpPr>
        <p:spPr>
          <a:xfrm rot="16200000">
            <a:off x="889000" y="1743074"/>
            <a:ext cx="3289299" cy="3289299"/>
          </a:xfrm>
          <a:prstGeom prst="arc">
            <a:avLst>
              <a:gd name="adj1" fmla="val 11111222"/>
              <a:gd name="adj2" fmla="val 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02DFFE-8C13-40A9-8252-9E28CE452605}"/>
              </a:ext>
            </a:extLst>
          </p:cNvPr>
          <p:cNvSpPr/>
          <p:nvPr/>
        </p:nvSpPr>
        <p:spPr>
          <a:xfrm>
            <a:off x="1291161" y="2955313"/>
            <a:ext cx="248497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Agenda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4DEE926-7F0F-4591-9AAC-23021B0CAAFC}"/>
              </a:ext>
            </a:extLst>
          </p:cNvPr>
          <p:cNvSpPr/>
          <p:nvPr/>
        </p:nvSpPr>
        <p:spPr>
          <a:xfrm rot="5400000">
            <a:off x="889001" y="1743074"/>
            <a:ext cx="3289299" cy="3289299"/>
          </a:xfrm>
          <a:prstGeom prst="arc">
            <a:avLst>
              <a:gd name="adj1" fmla="val 11865491"/>
              <a:gd name="adj2" fmla="val 21208505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C79938-8805-4B8D-A543-A32541F18CAE}"/>
              </a:ext>
            </a:extLst>
          </p:cNvPr>
          <p:cNvGrpSpPr/>
          <p:nvPr/>
        </p:nvGrpSpPr>
        <p:grpSpPr>
          <a:xfrm>
            <a:off x="5803899" y="939397"/>
            <a:ext cx="1057009" cy="5041265"/>
            <a:chOff x="6604006" y="76199"/>
            <a:chExt cx="1169983" cy="5580066"/>
          </a:xfrm>
        </p:grpSpPr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EDAD0C1F-61DD-49BB-957B-27095BC12A24}"/>
                </a:ext>
              </a:extLst>
            </p:cNvPr>
            <p:cNvSpPr/>
            <p:nvPr/>
          </p:nvSpPr>
          <p:spPr>
            <a:xfrm rot="5400000" flipH="1">
              <a:off x="6604010" y="76198"/>
              <a:ext cx="1117595" cy="1117597"/>
            </a:xfrm>
            <a:prstGeom prst="arc">
              <a:avLst>
                <a:gd name="adj1" fmla="val 11111222"/>
                <a:gd name="adj2" fmla="val 0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C000"/>
                </a:solidFill>
              </a:endParaRP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03F56C43-22B6-49AB-B1C3-C85A9A2FAD88}"/>
                </a:ext>
              </a:extLst>
            </p:cNvPr>
            <p:cNvSpPr/>
            <p:nvPr/>
          </p:nvSpPr>
          <p:spPr>
            <a:xfrm rot="16200000" flipH="1">
              <a:off x="6604010" y="76199"/>
              <a:ext cx="1117595" cy="1117597"/>
            </a:xfrm>
            <a:prstGeom prst="arc">
              <a:avLst>
                <a:gd name="adj1" fmla="val 13064129"/>
                <a:gd name="adj2" fmla="val 19137191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C000"/>
                </a:solidFill>
              </a:endParaRPr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9CE8B3A6-4A68-4100-8073-A9B0A54ABA12}"/>
                </a:ext>
              </a:extLst>
            </p:cNvPr>
            <p:cNvSpPr/>
            <p:nvPr/>
          </p:nvSpPr>
          <p:spPr>
            <a:xfrm rot="16200000">
              <a:off x="6656393" y="1191411"/>
              <a:ext cx="1117595" cy="1117597"/>
            </a:xfrm>
            <a:prstGeom prst="arc">
              <a:avLst>
                <a:gd name="adj1" fmla="val 11111222"/>
                <a:gd name="adj2" fmla="val 0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C000"/>
                </a:solidFill>
              </a:endParaRPr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F42B7C79-6F54-431F-AEF1-B7ABFF30C380}"/>
                </a:ext>
              </a:extLst>
            </p:cNvPr>
            <p:cNvSpPr/>
            <p:nvPr/>
          </p:nvSpPr>
          <p:spPr>
            <a:xfrm rot="16200000">
              <a:off x="6656393" y="1191411"/>
              <a:ext cx="1117595" cy="1117597"/>
            </a:xfrm>
            <a:prstGeom prst="arc">
              <a:avLst>
                <a:gd name="adj1" fmla="val 2297118"/>
                <a:gd name="adj2" fmla="val 9403674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C000"/>
                </a:solidFill>
              </a:endParaRPr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9A079831-61CA-4AC5-A203-CD25FCE23D78}"/>
                </a:ext>
              </a:extLst>
            </p:cNvPr>
            <p:cNvSpPr/>
            <p:nvPr/>
          </p:nvSpPr>
          <p:spPr>
            <a:xfrm rot="5400000" flipH="1">
              <a:off x="6604008" y="2307609"/>
              <a:ext cx="1117595" cy="1117597"/>
            </a:xfrm>
            <a:prstGeom prst="arc">
              <a:avLst>
                <a:gd name="adj1" fmla="val 11111222"/>
                <a:gd name="adj2" fmla="val 0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C000"/>
                </a:solidFill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C164F3FA-8094-4154-A10E-857E334CDB4C}"/>
                </a:ext>
              </a:extLst>
            </p:cNvPr>
            <p:cNvSpPr/>
            <p:nvPr/>
          </p:nvSpPr>
          <p:spPr>
            <a:xfrm rot="16200000" flipH="1">
              <a:off x="6604008" y="2307611"/>
              <a:ext cx="1117595" cy="1117597"/>
            </a:xfrm>
            <a:prstGeom prst="arc">
              <a:avLst>
                <a:gd name="adj1" fmla="val 13064129"/>
                <a:gd name="adj2" fmla="val 19137191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C000"/>
                </a:solidFill>
              </a:endParaRP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47155FD4-E456-4F28-93E0-D3D81A964903}"/>
                </a:ext>
              </a:extLst>
            </p:cNvPr>
            <p:cNvSpPr/>
            <p:nvPr/>
          </p:nvSpPr>
          <p:spPr>
            <a:xfrm rot="16200000">
              <a:off x="6656393" y="3422823"/>
              <a:ext cx="1117595" cy="1117597"/>
            </a:xfrm>
            <a:prstGeom prst="arc">
              <a:avLst>
                <a:gd name="adj1" fmla="val 11111222"/>
                <a:gd name="adj2" fmla="val 0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C000"/>
                </a:solidFill>
              </a:endParaRPr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E81B7F6D-ED3C-4CCA-BEB1-98DA803F10B2}"/>
                </a:ext>
              </a:extLst>
            </p:cNvPr>
            <p:cNvSpPr/>
            <p:nvPr/>
          </p:nvSpPr>
          <p:spPr>
            <a:xfrm rot="16200000">
              <a:off x="6656392" y="3422821"/>
              <a:ext cx="1117595" cy="1117597"/>
            </a:xfrm>
            <a:prstGeom prst="arc">
              <a:avLst>
                <a:gd name="adj1" fmla="val 2297118"/>
                <a:gd name="adj2" fmla="val 9403674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C000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0B7F7FC-0652-44F7-99C0-3F9AA3E3F930}"/>
                </a:ext>
              </a:extLst>
            </p:cNvPr>
            <p:cNvSpPr/>
            <p:nvPr/>
          </p:nvSpPr>
          <p:spPr>
            <a:xfrm>
              <a:off x="6875185" y="315237"/>
              <a:ext cx="575239" cy="5110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01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F5D525-6982-405E-837F-DA890066C1C4}"/>
                </a:ext>
              </a:extLst>
            </p:cNvPr>
            <p:cNvSpPr/>
            <p:nvPr/>
          </p:nvSpPr>
          <p:spPr>
            <a:xfrm>
              <a:off x="6871697" y="1457821"/>
              <a:ext cx="644438" cy="5110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02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558C3BD-128A-4A18-9DBB-DAADB40219ED}"/>
                </a:ext>
              </a:extLst>
            </p:cNvPr>
            <p:cNvSpPr/>
            <p:nvPr/>
          </p:nvSpPr>
          <p:spPr>
            <a:xfrm>
              <a:off x="6870896" y="2580253"/>
              <a:ext cx="646213" cy="5110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03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EE84708-DD87-4F07-9FE5-8F00CEDAC257}"/>
                </a:ext>
              </a:extLst>
            </p:cNvPr>
            <p:cNvSpPr/>
            <p:nvPr/>
          </p:nvSpPr>
          <p:spPr>
            <a:xfrm>
              <a:off x="6860477" y="3694067"/>
              <a:ext cx="669279" cy="5110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04</a:t>
              </a: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482D3B35-4C76-4261-8435-91968D5A0F19}"/>
                </a:ext>
              </a:extLst>
            </p:cNvPr>
            <p:cNvSpPr/>
            <p:nvPr/>
          </p:nvSpPr>
          <p:spPr>
            <a:xfrm rot="5400000" flipH="1">
              <a:off x="6604009" y="4538666"/>
              <a:ext cx="1117595" cy="1117597"/>
            </a:xfrm>
            <a:prstGeom prst="arc">
              <a:avLst>
                <a:gd name="adj1" fmla="val 11111222"/>
                <a:gd name="adj2" fmla="val 0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C000"/>
                </a:solidFill>
              </a:endParaRPr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7AD45510-1DF7-41A1-815E-757104BC9B14}"/>
                </a:ext>
              </a:extLst>
            </p:cNvPr>
            <p:cNvSpPr/>
            <p:nvPr/>
          </p:nvSpPr>
          <p:spPr>
            <a:xfrm rot="16200000" flipH="1">
              <a:off x="6604007" y="4538669"/>
              <a:ext cx="1117595" cy="1117597"/>
            </a:xfrm>
            <a:prstGeom prst="arc">
              <a:avLst>
                <a:gd name="adj1" fmla="val 13064129"/>
                <a:gd name="adj2" fmla="val 19137191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rgbClr val="FFC00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EC4071C-41DA-4652-9DE9-1112DD076961}"/>
                </a:ext>
              </a:extLst>
            </p:cNvPr>
            <p:cNvSpPr/>
            <p:nvPr/>
          </p:nvSpPr>
          <p:spPr>
            <a:xfrm>
              <a:off x="6864481" y="4811312"/>
              <a:ext cx="660407" cy="5110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05</a:t>
              </a: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828DFB71-36AF-47DA-B635-EF5B7FF702BC}"/>
              </a:ext>
            </a:extLst>
          </p:cNvPr>
          <p:cNvSpPr/>
          <p:nvPr/>
        </p:nvSpPr>
        <p:spPr>
          <a:xfrm>
            <a:off x="6969504" y="1155354"/>
            <a:ext cx="355725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b="0" cap="none" spc="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Problem Description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0F55AFB-7F93-4EC8-89B2-462FED2223A4}"/>
              </a:ext>
            </a:extLst>
          </p:cNvPr>
          <p:cNvSpPr/>
          <p:nvPr/>
        </p:nvSpPr>
        <p:spPr>
          <a:xfrm>
            <a:off x="6969504" y="2220934"/>
            <a:ext cx="172662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Datasets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6BF2344-9235-43E0-BFA4-98D329B64B74}"/>
              </a:ext>
            </a:extLst>
          </p:cNvPr>
          <p:cNvSpPr/>
          <p:nvPr/>
        </p:nvSpPr>
        <p:spPr>
          <a:xfrm>
            <a:off x="6969504" y="3179374"/>
            <a:ext cx="276652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Models Results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733F3EB-89F7-4CB2-96D8-85B7DC15A560}"/>
              </a:ext>
            </a:extLst>
          </p:cNvPr>
          <p:cNvSpPr/>
          <p:nvPr/>
        </p:nvSpPr>
        <p:spPr>
          <a:xfrm>
            <a:off x="6969504" y="4236883"/>
            <a:ext cx="23551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Assumptions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0109328-FEED-4192-9988-5B878F176171}"/>
              </a:ext>
            </a:extLst>
          </p:cNvPr>
          <p:cNvSpPr/>
          <p:nvPr/>
        </p:nvSpPr>
        <p:spPr>
          <a:xfrm>
            <a:off x="6969504" y="5244985"/>
            <a:ext cx="198028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Conclusion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E1F672F-EC36-4F53-B278-8F644DCD29F9}"/>
              </a:ext>
            </a:extLst>
          </p:cNvPr>
          <p:cNvCxnSpPr>
            <a:cxnSpLocks/>
          </p:cNvCxnSpPr>
          <p:nvPr/>
        </p:nvCxnSpPr>
        <p:spPr>
          <a:xfrm>
            <a:off x="2743200" y="5032373"/>
            <a:ext cx="0" cy="18256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335517"/>
      </p:ext>
    </p:extLst>
  </p:cSld>
  <p:clrMapOvr>
    <a:masterClrMapping/>
  </p:clrMapOvr>
  <p:transition spd="slow">
    <p:push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FC208E7-8A68-489B-9C1A-D10FB013C2D9}"/>
              </a:ext>
            </a:extLst>
          </p:cNvPr>
          <p:cNvSpPr/>
          <p:nvPr/>
        </p:nvSpPr>
        <p:spPr>
          <a:xfrm flipH="1">
            <a:off x="1274095" y="460410"/>
            <a:ext cx="211243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Models Results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A6A647A-506E-4FD8-8A13-02CC2554B3C7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835332" y="1010412"/>
            <a:ext cx="0" cy="51435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rc 57">
            <a:extLst>
              <a:ext uri="{FF2B5EF4-FFF2-40B4-BE49-F238E27FC236}">
                <a16:creationId xmlns:a16="http://schemas.microsoft.com/office/drawing/2014/main" id="{C49AB1A8-C1A8-4C7F-AD1A-8B810AEC545B}"/>
              </a:ext>
            </a:extLst>
          </p:cNvPr>
          <p:cNvSpPr/>
          <p:nvPr/>
        </p:nvSpPr>
        <p:spPr>
          <a:xfrm rot="15300000" flipH="1">
            <a:off x="2266339" y="1255704"/>
            <a:ext cx="1508278" cy="1508278"/>
          </a:xfrm>
          <a:prstGeom prst="arc">
            <a:avLst>
              <a:gd name="adj1" fmla="val 15328165"/>
              <a:gd name="adj2" fmla="val 171551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665C0B66-C207-4615-9D04-1FB6C28F59A6}"/>
              </a:ext>
            </a:extLst>
          </p:cNvPr>
          <p:cNvSpPr/>
          <p:nvPr/>
        </p:nvSpPr>
        <p:spPr>
          <a:xfrm rot="4500000" flipH="1">
            <a:off x="2266339" y="1255704"/>
            <a:ext cx="1508278" cy="1508278"/>
          </a:xfrm>
          <a:prstGeom prst="arc">
            <a:avLst>
              <a:gd name="adj1" fmla="val 1489268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9D12591-9625-4A3E-AFCA-093B1320E7AC}"/>
              </a:ext>
            </a:extLst>
          </p:cNvPr>
          <p:cNvSpPr/>
          <p:nvPr/>
        </p:nvSpPr>
        <p:spPr>
          <a:xfrm rot="5400000" flipH="1">
            <a:off x="469997" y="279742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A5E2FDB-7881-4344-9132-1639AAAEAA4C}"/>
              </a:ext>
            </a:extLst>
          </p:cNvPr>
          <p:cNvSpPr/>
          <p:nvPr/>
        </p:nvSpPr>
        <p:spPr>
          <a:xfrm flipH="1">
            <a:off x="543425" y="414244"/>
            <a:ext cx="58381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03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6856327-F2AB-4CE4-8087-0848FD6C50B6}"/>
              </a:ext>
            </a:extLst>
          </p:cNvPr>
          <p:cNvCxnSpPr>
            <a:cxnSpLocks/>
          </p:cNvCxnSpPr>
          <p:nvPr/>
        </p:nvCxnSpPr>
        <p:spPr>
          <a:xfrm flipH="1">
            <a:off x="835332" y="2020824"/>
            <a:ext cx="1450669" cy="41330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E4C3E4-26C5-4A76-A84F-7075DF09AF27}"/>
              </a:ext>
            </a:extLst>
          </p:cNvPr>
          <p:cNvCxnSpPr>
            <a:cxnSpLocks/>
            <a:stCxn id="24" idx="2"/>
            <a:endCxn id="58" idx="2"/>
          </p:cNvCxnSpPr>
          <p:nvPr/>
        </p:nvCxnSpPr>
        <p:spPr>
          <a:xfrm flipH="1" flipV="1">
            <a:off x="3540471" y="2556042"/>
            <a:ext cx="781864" cy="200405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F6563D-1F9A-4EE7-A3BF-7676DE7793D3}"/>
              </a:ext>
            </a:extLst>
          </p:cNvPr>
          <p:cNvCxnSpPr>
            <a:cxnSpLocks/>
            <a:stCxn id="27" idx="0"/>
            <a:endCxn id="26" idx="0"/>
          </p:cNvCxnSpPr>
          <p:nvPr/>
        </p:nvCxnSpPr>
        <p:spPr>
          <a:xfrm flipH="1" flipV="1">
            <a:off x="8040206" y="2810604"/>
            <a:ext cx="940993" cy="121944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7BDF8A-0C80-46F4-BAF3-8D367939E3D5}"/>
              </a:ext>
            </a:extLst>
          </p:cNvPr>
          <p:cNvCxnSpPr>
            <a:cxnSpLocks/>
          </p:cNvCxnSpPr>
          <p:nvPr/>
        </p:nvCxnSpPr>
        <p:spPr>
          <a:xfrm flipH="1" flipV="1">
            <a:off x="10225076" y="4836864"/>
            <a:ext cx="2043124" cy="44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4316F4-C593-4B39-919C-6C52646A4C58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>
            <a:off x="5402815" y="2727639"/>
            <a:ext cx="1134425" cy="144047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CDC46DCF-2A79-4AEF-860F-D8F5ABEB6A23}"/>
              </a:ext>
            </a:extLst>
          </p:cNvPr>
          <p:cNvSpPr/>
          <p:nvPr/>
        </p:nvSpPr>
        <p:spPr>
          <a:xfrm rot="15300000" flipH="1">
            <a:off x="4274971" y="4069009"/>
            <a:ext cx="1508278" cy="1508278"/>
          </a:xfrm>
          <a:prstGeom prst="arc">
            <a:avLst>
              <a:gd name="adj1" fmla="val 15328165"/>
              <a:gd name="adj2" fmla="val 8117682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B236456C-6F98-4005-870E-33523FC2F9D2}"/>
              </a:ext>
            </a:extLst>
          </p:cNvPr>
          <p:cNvSpPr/>
          <p:nvPr/>
        </p:nvSpPr>
        <p:spPr>
          <a:xfrm rot="4500000" flipH="1">
            <a:off x="4274971" y="4069009"/>
            <a:ext cx="1508278" cy="1508278"/>
          </a:xfrm>
          <a:prstGeom prst="arc">
            <a:avLst>
              <a:gd name="adj1" fmla="val 2096025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9B6905E9-3940-43D4-A74D-A69E0C78BA8E}"/>
              </a:ext>
            </a:extLst>
          </p:cNvPr>
          <p:cNvSpPr/>
          <p:nvPr/>
        </p:nvSpPr>
        <p:spPr>
          <a:xfrm rot="15300000" flipH="1">
            <a:off x="6537215" y="1967321"/>
            <a:ext cx="1508278" cy="1508278"/>
          </a:xfrm>
          <a:prstGeom prst="arc">
            <a:avLst>
              <a:gd name="adj1" fmla="val 15328165"/>
              <a:gd name="adj2" fmla="val 171551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359C8539-4EFD-410F-95CF-32E73CCC37A9}"/>
              </a:ext>
            </a:extLst>
          </p:cNvPr>
          <p:cNvSpPr/>
          <p:nvPr/>
        </p:nvSpPr>
        <p:spPr>
          <a:xfrm rot="4500000" flipH="1">
            <a:off x="6537215" y="1967321"/>
            <a:ext cx="1508278" cy="1508278"/>
          </a:xfrm>
          <a:prstGeom prst="arc">
            <a:avLst>
              <a:gd name="adj1" fmla="val 1489268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92602BDB-1AE0-453A-8CF5-EEB97E247400}"/>
              </a:ext>
            </a:extLst>
          </p:cNvPr>
          <p:cNvSpPr/>
          <p:nvPr/>
        </p:nvSpPr>
        <p:spPr>
          <a:xfrm rot="17100000" flipH="1">
            <a:off x="8883231" y="3647614"/>
            <a:ext cx="1508278" cy="1508278"/>
          </a:xfrm>
          <a:prstGeom prst="arc">
            <a:avLst>
              <a:gd name="adj1" fmla="val 15328165"/>
              <a:gd name="adj2" fmla="val 171551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908D3F39-39CB-4006-AE91-960B68017DF9}"/>
              </a:ext>
            </a:extLst>
          </p:cNvPr>
          <p:cNvSpPr/>
          <p:nvPr/>
        </p:nvSpPr>
        <p:spPr>
          <a:xfrm rot="6300000" flipH="1">
            <a:off x="8883231" y="3647614"/>
            <a:ext cx="1508278" cy="1508278"/>
          </a:xfrm>
          <a:prstGeom prst="arc">
            <a:avLst>
              <a:gd name="adj1" fmla="val 1489268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737A936-0EF6-49C1-A4D7-4C8F4C236000}"/>
              </a:ext>
            </a:extLst>
          </p:cNvPr>
          <p:cNvCxnSpPr>
            <a:cxnSpLocks/>
            <a:endCxn id="72" idx="6"/>
          </p:cNvCxnSpPr>
          <p:nvPr/>
        </p:nvCxnSpPr>
        <p:spPr>
          <a:xfrm>
            <a:off x="835332" y="-15708"/>
            <a:ext cx="0" cy="2954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3A1E267-95C4-443D-8CA5-839369BEE153}"/>
              </a:ext>
            </a:extLst>
          </p:cNvPr>
          <p:cNvSpPr/>
          <p:nvPr/>
        </p:nvSpPr>
        <p:spPr>
          <a:xfrm flipH="1">
            <a:off x="2399245" y="2911465"/>
            <a:ext cx="1116651" cy="46166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Liner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8231A2F-5E2D-457F-BE15-268479794E46}"/>
              </a:ext>
            </a:extLst>
          </p:cNvPr>
          <p:cNvSpPr/>
          <p:nvPr/>
        </p:nvSpPr>
        <p:spPr>
          <a:xfrm rot="5400000" flipH="1">
            <a:off x="2411065" y="1400430"/>
            <a:ext cx="1218826" cy="1218826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510F73E-A6A3-4488-A999-D64EC4671769}"/>
              </a:ext>
            </a:extLst>
          </p:cNvPr>
          <p:cNvSpPr/>
          <p:nvPr/>
        </p:nvSpPr>
        <p:spPr>
          <a:xfrm rot="5400000" flipH="1">
            <a:off x="4425943" y="4213735"/>
            <a:ext cx="1218826" cy="1218826"/>
          </a:xfrm>
          <a:prstGeom prst="ellipse">
            <a:avLst/>
          </a:prstGeom>
          <a:solidFill>
            <a:schemeClr val="bg1">
              <a:alpha val="50196"/>
            </a:scheme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28128AA-29FE-4A4E-8EB3-E6AD2798A5DF}"/>
              </a:ext>
            </a:extLst>
          </p:cNvPr>
          <p:cNvSpPr/>
          <p:nvPr/>
        </p:nvSpPr>
        <p:spPr>
          <a:xfrm rot="5400000" flipH="1">
            <a:off x="6679310" y="2111714"/>
            <a:ext cx="1218826" cy="1218826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47568BB-55BA-4109-866C-18FC68CD44DE}"/>
              </a:ext>
            </a:extLst>
          </p:cNvPr>
          <p:cNvSpPr/>
          <p:nvPr/>
        </p:nvSpPr>
        <p:spPr>
          <a:xfrm rot="5400000" flipH="1">
            <a:off x="9027957" y="3792340"/>
            <a:ext cx="1218826" cy="1218826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92E4D1E-5CC8-4E47-AB47-76BC542D2162}"/>
              </a:ext>
            </a:extLst>
          </p:cNvPr>
          <p:cNvSpPr/>
          <p:nvPr/>
        </p:nvSpPr>
        <p:spPr>
          <a:xfrm flipH="1">
            <a:off x="4470784" y="5746776"/>
            <a:ext cx="1116652" cy="461665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Polynomial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B68A0EC-CA86-4011-AB54-D41C3EEAEF58}"/>
              </a:ext>
            </a:extLst>
          </p:cNvPr>
          <p:cNvSpPr/>
          <p:nvPr/>
        </p:nvSpPr>
        <p:spPr>
          <a:xfrm flipH="1">
            <a:off x="6714491" y="1357856"/>
            <a:ext cx="1116652" cy="46166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Ridge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B5818A2-8AC1-4EB9-BC60-CE6158E691E8}"/>
              </a:ext>
            </a:extLst>
          </p:cNvPr>
          <p:cNvSpPr/>
          <p:nvPr/>
        </p:nvSpPr>
        <p:spPr>
          <a:xfrm flipH="1">
            <a:off x="9108424" y="3023842"/>
            <a:ext cx="1116652" cy="46166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Lasso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1B92915-9F42-4188-ABA4-58F78372BF11}"/>
              </a:ext>
            </a:extLst>
          </p:cNvPr>
          <p:cNvSpPr/>
          <p:nvPr/>
        </p:nvSpPr>
        <p:spPr>
          <a:xfrm flipH="1">
            <a:off x="2606101" y="1747465"/>
            <a:ext cx="8287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0.76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C188E70-A8BA-41C5-A71F-22EA11334EBD}"/>
              </a:ext>
            </a:extLst>
          </p:cNvPr>
          <p:cNvSpPr/>
          <p:nvPr/>
        </p:nvSpPr>
        <p:spPr>
          <a:xfrm flipH="1">
            <a:off x="4622988" y="4592315"/>
            <a:ext cx="8352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0.69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9BAA37B-8A96-4C01-A415-245EC9382E52}"/>
              </a:ext>
            </a:extLst>
          </p:cNvPr>
          <p:cNvSpPr/>
          <p:nvPr/>
        </p:nvSpPr>
        <p:spPr>
          <a:xfrm flipH="1">
            <a:off x="6874026" y="2449800"/>
            <a:ext cx="829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0.74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8ADDEEF-2DE3-4AC8-B5CB-3951B236DC78}"/>
              </a:ext>
            </a:extLst>
          </p:cNvPr>
          <p:cNvSpPr/>
          <p:nvPr/>
        </p:nvSpPr>
        <p:spPr>
          <a:xfrm flipH="1">
            <a:off x="9222673" y="4153028"/>
            <a:ext cx="8346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0.72</a:t>
            </a:r>
          </a:p>
        </p:txBody>
      </p:sp>
    </p:spTree>
    <p:extLst>
      <p:ext uri="{BB962C8B-B14F-4D97-AF65-F5344CB8AC3E}">
        <p14:creationId xmlns:p14="http://schemas.microsoft.com/office/powerpoint/2010/main" val="387950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FC208E7-8A68-489B-9C1A-D10FB013C2D9}"/>
              </a:ext>
            </a:extLst>
          </p:cNvPr>
          <p:cNvSpPr/>
          <p:nvPr/>
        </p:nvSpPr>
        <p:spPr>
          <a:xfrm flipH="1">
            <a:off x="1274095" y="460410"/>
            <a:ext cx="211243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Models Results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A6A647A-506E-4FD8-8A13-02CC2554B3C7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835332" y="1010412"/>
            <a:ext cx="0" cy="51435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rc 57">
            <a:extLst>
              <a:ext uri="{FF2B5EF4-FFF2-40B4-BE49-F238E27FC236}">
                <a16:creationId xmlns:a16="http://schemas.microsoft.com/office/drawing/2014/main" id="{C49AB1A8-C1A8-4C7F-AD1A-8B810AEC545B}"/>
              </a:ext>
            </a:extLst>
          </p:cNvPr>
          <p:cNvSpPr/>
          <p:nvPr/>
        </p:nvSpPr>
        <p:spPr>
          <a:xfrm rot="15300000" flipH="1">
            <a:off x="2266339" y="1255704"/>
            <a:ext cx="1508278" cy="1508278"/>
          </a:xfrm>
          <a:prstGeom prst="arc">
            <a:avLst>
              <a:gd name="adj1" fmla="val 15328165"/>
              <a:gd name="adj2" fmla="val 171551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665C0B66-C207-4615-9D04-1FB6C28F59A6}"/>
              </a:ext>
            </a:extLst>
          </p:cNvPr>
          <p:cNvSpPr/>
          <p:nvPr/>
        </p:nvSpPr>
        <p:spPr>
          <a:xfrm rot="4500000" flipH="1">
            <a:off x="2266339" y="1255704"/>
            <a:ext cx="1508278" cy="1508278"/>
          </a:xfrm>
          <a:prstGeom prst="arc">
            <a:avLst>
              <a:gd name="adj1" fmla="val 1489268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9D12591-9625-4A3E-AFCA-093B1320E7AC}"/>
              </a:ext>
            </a:extLst>
          </p:cNvPr>
          <p:cNvSpPr/>
          <p:nvPr/>
        </p:nvSpPr>
        <p:spPr>
          <a:xfrm rot="5400000" flipH="1">
            <a:off x="469997" y="279742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A5E2FDB-7881-4344-9132-1639AAAEAA4C}"/>
              </a:ext>
            </a:extLst>
          </p:cNvPr>
          <p:cNvSpPr/>
          <p:nvPr/>
        </p:nvSpPr>
        <p:spPr>
          <a:xfrm flipH="1">
            <a:off x="543425" y="414244"/>
            <a:ext cx="58381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03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6856327-F2AB-4CE4-8087-0848FD6C50B6}"/>
              </a:ext>
            </a:extLst>
          </p:cNvPr>
          <p:cNvCxnSpPr>
            <a:cxnSpLocks/>
          </p:cNvCxnSpPr>
          <p:nvPr/>
        </p:nvCxnSpPr>
        <p:spPr>
          <a:xfrm flipH="1">
            <a:off x="835332" y="2020824"/>
            <a:ext cx="1450669" cy="41330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E4C3E4-26C5-4A76-A84F-7075DF09AF27}"/>
              </a:ext>
            </a:extLst>
          </p:cNvPr>
          <p:cNvCxnSpPr>
            <a:cxnSpLocks/>
            <a:stCxn id="24" idx="2"/>
            <a:endCxn id="58" idx="2"/>
          </p:cNvCxnSpPr>
          <p:nvPr/>
        </p:nvCxnSpPr>
        <p:spPr>
          <a:xfrm flipH="1" flipV="1">
            <a:off x="3540471" y="2556042"/>
            <a:ext cx="781864" cy="200405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F6563D-1F9A-4EE7-A3BF-7676DE7793D3}"/>
              </a:ext>
            </a:extLst>
          </p:cNvPr>
          <p:cNvCxnSpPr>
            <a:cxnSpLocks/>
            <a:stCxn id="27" idx="0"/>
            <a:endCxn id="26" idx="0"/>
          </p:cNvCxnSpPr>
          <p:nvPr/>
        </p:nvCxnSpPr>
        <p:spPr>
          <a:xfrm flipH="1" flipV="1">
            <a:off x="8040206" y="2810604"/>
            <a:ext cx="940993" cy="121944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7BDF8A-0C80-46F4-BAF3-8D367939E3D5}"/>
              </a:ext>
            </a:extLst>
          </p:cNvPr>
          <p:cNvCxnSpPr>
            <a:cxnSpLocks/>
          </p:cNvCxnSpPr>
          <p:nvPr/>
        </p:nvCxnSpPr>
        <p:spPr>
          <a:xfrm flipH="1" flipV="1">
            <a:off x="10225076" y="4836864"/>
            <a:ext cx="2043124" cy="44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4316F4-C593-4B39-919C-6C52646A4C58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>
            <a:off x="5402815" y="2727639"/>
            <a:ext cx="1134425" cy="144047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CDC46DCF-2A79-4AEF-860F-D8F5ABEB6A23}"/>
              </a:ext>
            </a:extLst>
          </p:cNvPr>
          <p:cNvSpPr/>
          <p:nvPr/>
        </p:nvSpPr>
        <p:spPr>
          <a:xfrm rot="15300000" flipH="1">
            <a:off x="4274971" y="4069009"/>
            <a:ext cx="1508278" cy="1508278"/>
          </a:xfrm>
          <a:prstGeom prst="arc">
            <a:avLst>
              <a:gd name="adj1" fmla="val 15328165"/>
              <a:gd name="adj2" fmla="val 8117682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B236456C-6F98-4005-870E-33523FC2F9D2}"/>
              </a:ext>
            </a:extLst>
          </p:cNvPr>
          <p:cNvSpPr/>
          <p:nvPr/>
        </p:nvSpPr>
        <p:spPr>
          <a:xfrm rot="4500000" flipH="1">
            <a:off x="4274971" y="4069009"/>
            <a:ext cx="1508278" cy="1508278"/>
          </a:xfrm>
          <a:prstGeom prst="arc">
            <a:avLst>
              <a:gd name="adj1" fmla="val 2096025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9B6905E9-3940-43D4-A74D-A69E0C78BA8E}"/>
              </a:ext>
            </a:extLst>
          </p:cNvPr>
          <p:cNvSpPr/>
          <p:nvPr/>
        </p:nvSpPr>
        <p:spPr>
          <a:xfrm rot="15300000" flipH="1">
            <a:off x="6537215" y="1967321"/>
            <a:ext cx="1508278" cy="1508278"/>
          </a:xfrm>
          <a:prstGeom prst="arc">
            <a:avLst>
              <a:gd name="adj1" fmla="val 15328165"/>
              <a:gd name="adj2" fmla="val 171551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359C8539-4EFD-410F-95CF-32E73CCC37A9}"/>
              </a:ext>
            </a:extLst>
          </p:cNvPr>
          <p:cNvSpPr/>
          <p:nvPr/>
        </p:nvSpPr>
        <p:spPr>
          <a:xfrm rot="4500000" flipH="1">
            <a:off x="6537215" y="1967321"/>
            <a:ext cx="1508278" cy="1508278"/>
          </a:xfrm>
          <a:prstGeom prst="arc">
            <a:avLst>
              <a:gd name="adj1" fmla="val 1489268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92602BDB-1AE0-453A-8CF5-EEB97E247400}"/>
              </a:ext>
            </a:extLst>
          </p:cNvPr>
          <p:cNvSpPr/>
          <p:nvPr/>
        </p:nvSpPr>
        <p:spPr>
          <a:xfrm rot="17100000" flipH="1">
            <a:off x="8883231" y="3647614"/>
            <a:ext cx="1508278" cy="1508278"/>
          </a:xfrm>
          <a:prstGeom prst="arc">
            <a:avLst>
              <a:gd name="adj1" fmla="val 15328165"/>
              <a:gd name="adj2" fmla="val 171551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908D3F39-39CB-4006-AE91-960B68017DF9}"/>
              </a:ext>
            </a:extLst>
          </p:cNvPr>
          <p:cNvSpPr/>
          <p:nvPr/>
        </p:nvSpPr>
        <p:spPr>
          <a:xfrm rot="6300000" flipH="1">
            <a:off x="8883231" y="3647614"/>
            <a:ext cx="1508278" cy="1508278"/>
          </a:xfrm>
          <a:prstGeom prst="arc">
            <a:avLst>
              <a:gd name="adj1" fmla="val 1489268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737A936-0EF6-49C1-A4D7-4C8F4C236000}"/>
              </a:ext>
            </a:extLst>
          </p:cNvPr>
          <p:cNvCxnSpPr>
            <a:cxnSpLocks/>
            <a:endCxn id="72" idx="6"/>
          </p:cNvCxnSpPr>
          <p:nvPr/>
        </p:nvCxnSpPr>
        <p:spPr>
          <a:xfrm>
            <a:off x="835332" y="-15708"/>
            <a:ext cx="0" cy="2954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3A1E267-95C4-443D-8CA5-839369BEE153}"/>
              </a:ext>
            </a:extLst>
          </p:cNvPr>
          <p:cNvSpPr/>
          <p:nvPr/>
        </p:nvSpPr>
        <p:spPr>
          <a:xfrm flipH="1">
            <a:off x="2399245" y="2911465"/>
            <a:ext cx="1116651" cy="46166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Liner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8231A2F-5E2D-457F-BE15-268479794E46}"/>
              </a:ext>
            </a:extLst>
          </p:cNvPr>
          <p:cNvSpPr/>
          <p:nvPr/>
        </p:nvSpPr>
        <p:spPr>
          <a:xfrm rot="5400000" flipH="1">
            <a:off x="2411065" y="1400430"/>
            <a:ext cx="1218826" cy="1218826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510F73E-A6A3-4488-A999-D64EC4671769}"/>
              </a:ext>
            </a:extLst>
          </p:cNvPr>
          <p:cNvSpPr/>
          <p:nvPr/>
        </p:nvSpPr>
        <p:spPr>
          <a:xfrm rot="5400000" flipH="1">
            <a:off x="4425943" y="4213735"/>
            <a:ext cx="1218826" cy="1218826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28128AA-29FE-4A4E-8EB3-E6AD2798A5DF}"/>
              </a:ext>
            </a:extLst>
          </p:cNvPr>
          <p:cNvSpPr/>
          <p:nvPr/>
        </p:nvSpPr>
        <p:spPr>
          <a:xfrm rot="5400000" flipH="1">
            <a:off x="6679310" y="2111714"/>
            <a:ext cx="1218826" cy="1218826"/>
          </a:xfrm>
          <a:prstGeom prst="ellipse">
            <a:avLst/>
          </a:prstGeom>
          <a:solidFill>
            <a:schemeClr val="bg1">
              <a:alpha val="50196"/>
            </a:scheme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47568BB-55BA-4109-866C-18FC68CD44DE}"/>
              </a:ext>
            </a:extLst>
          </p:cNvPr>
          <p:cNvSpPr/>
          <p:nvPr/>
        </p:nvSpPr>
        <p:spPr>
          <a:xfrm rot="5400000" flipH="1">
            <a:off x="9027957" y="3792340"/>
            <a:ext cx="1218826" cy="1218826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92E4D1E-5CC8-4E47-AB47-76BC542D2162}"/>
              </a:ext>
            </a:extLst>
          </p:cNvPr>
          <p:cNvSpPr/>
          <p:nvPr/>
        </p:nvSpPr>
        <p:spPr>
          <a:xfrm flipH="1">
            <a:off x="4470784" y="5746776"/>
            <a:ext cx="1116652" cy="461665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Polynomial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B68A0EC-CA86-4011-AB54-D41C3EEAEF58}"/>
              </a:ext>
            </a:extLst>
          </p:cNvPr>
          <p:cNvSpPr/>
          <p:nvPr/>
        </p:nvSpPr>
        <p:spPr>
          <a:xfrm flipH="1">
            <a:off x="6714491" y="1357856"/>
            <a:ext cx="1116652" cy="46166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Ridge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B5818A2-8AC1-4EB9-BC60-CE6158E691E8}"/>
              </a:ext>
            </a:extLst>
          </p:cNvPr>
          <p:cNvSpPr/>
          <p:nvPr/>
        </p:nvSpPr>
        <p:spPr>
          <a:xfrm flipH="1">
            <a:off x="9108424" y="3023842"/>
            <a:ext cx="1116652" cy="46166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Lasso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1B92915-9F42-4188-ABA4-58F78372BF11}"/>
              </a:ext>
            </a:extLst>
          </p:cNvPr>
          <p:cNvSpPr/>
          <p:nvPr/>
        </p:nvSpPr>
        <p:spPr>
          <a:xfrm flipH="1">
            <a:off x="2606101" y="1747465"/>
            <a:ext cx="8287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0.76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C188E70-A8BA-41C5-A71F-22EA11334EBD}"/>
              </a:ext>
            </a:extLst>
          </p:cNvPr>
          <p:cNvSpPr/>
          <p:nvPr/>
        </p:nvSpPr>
        <p:spPr>
          <a:xfrm flipH="1">
            <a:off x="4622988" y="4592315"/>
            <a:ext cx="8352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0.69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9BAA37B-8A96-4C01-A415-245EC9382E52}"/>
              </a:ext>
            </a:extLst>
          </p:cNvPr>
          <p:cNvSpPr/>
          <p:nvPr/>
        </p:nvSpPr>
        <p:spPr>
          <a:xfrm flipH="1">
            <a:off x="6874026" y="2449800"/>
            <a:ext cx="829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0.74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8ADDEEF-2DE3-4AC8-B5CB-3951B236DC78}"/>
              </a:ext>
            </a:extLst>
          </p:cNvPr>
          <p:cNvSpPr/>
          <p:nvPr/>
        </p:nvSpPr>
        <p:spPr>
          <a:xfrm flipH="1">
            <a:off x="9222673" y="4153028"/>
            <a:ext cx="8346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0.72</a:t>
            </a:r>
          </a:p>
        </p:txBody>
      </p:sp>
    </p:spTree>
    <p:extLst>
      <p:ext uri="{BB962C8B-B14F-4D97-AF65-F5344CB8AC3E}">
        <p14:creationId xmlns:p14="http://schemas.microsoft.com/office/powerpoint/2010/main" val="3787380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FC208E7-8A68-489B-9C1A-D10FB013C2D9}"/>
              </a:ext>
            </a:extLst>
          </p:cNvPr>
          <p:cNvSpPr/>
          <p:nvPr/>
        </p:nvSpPr>
        <p:spPr>
          <a:xfrm flipH="1">
            <a:off x="1274696" y="460410"/>
            <a:ext cx="235930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Ridge Regression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9D12591-9625-4A3E-AFCA-093B1320E7AC}"/>
              </a:ext>
            </a:extLst>
          </p:cNvPr>
          <p:cNvSpPr/>
          <p:nvPr/>
        </p:nvSpPr>
        <p:spPr>
          <a:xfrm rot="5400000" flipH="1">
            <a:off x="469997" y="279742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A5E2FDB-7881-4344-9132-1639AAAEAA4C}"/>
              </a:ext>
            </a:extLst>
          </p:cNvPr>
          <p:cNvSpPr/>
          <p:nvPr/>
        </p:nvSpPr>
        <p:spPr>
          <a:xfrm flipH="1">
            <a:off x="543425" y="414244"/>
            <a:ext cx="58381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03</a:t>
            </a:r>
          </a:p>
        </p:txBody>
      </p:sp>
      <p:pic>
        <p:nvPicPr>
          <p:cNvPr id="3" name="Picture 2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6F934AEC-A623-4309-8D63-888E5DF3C72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115" y="1483994"/>
            <a:ext cx="5485972" cy="444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79674"/>
      </p:ext>
    </p:extLst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FC208E7-8A68-489B-9C1A-D10FB013C2D9}"/>
              </a:ext>
            </a:extLst>
          </p:cNvPr>
          <p:cNvSpPr/>
          <p:nvPr/>
        </p:nvSpPr>
        <p:spPr>
          <a:xfrm flipH="1">
            <a:off x="1274095" y="460410"/>
            <a:ext cx="211243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Models Results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A6A647A-506E-4FD8-8A13-02CC2554B3C7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835332" y="1010412"/>
            <a:ext cx="0" cy="51435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rc 57">
            <a:extLst>
              <a:ext uri="{FF2B5EF4-FFF2-40B4-BE49-F238E27FC236}">
                <a16:creationId xmlns:a16="http://schemas.microsoft.com/office/drawing/2014/main" id="{C49AB1A8-C1A8-4C7F-AD1A-8B810AEC545B}"/>
              </a:ext>
            </a:extLst>
          </p:cNvPr>
          <p:cNvSpPr/>
          <p:nvPr/>
        </p:nvSpPr>
        <p:spPr>
          <a:xfrm rot="15300000" flipH="1">
            <a:off x="2266339" y="1255704"/>
            <a:ext cx="1508278" cy="1508278"/>
          </a:xfrm>
          <a:prstGeom prst="arc">
            <a:avLst>
              <a:gd name="adj1" fmla="val 15328165"/>
              <a:gd name="adj2" fmla="val 171551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665C0B66-C207-4615-9D04-1FB6C28F59A6}"/>
              </a:ext>
            </a:extLst>
          </p:cNvPr>
          <p:cNvSpPr/>
          <p:nvPr/>
        </p:nvSpPr>
        <p:spPr>
          <a:xfrm rot="4500000" flipH="1">
            <a:off x="2266339" y="1255704"/>
            <a:ext cx="1508278" cy="1508278"/>
          </a:xfrm>
          <a:prstGeom prst="arc">
            <a:avLst>
              <a:gd name="adj1" fmla="val 1489268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9D12591-9625-4A3E-AFCA-093B1320E7AC}"/>
              </a:ext>
            </a:extLst>
          </p:cNvPr>
          <p:cNvSpPr/>
          <p:nvPr/>
        </p:nvSpPr>
        <p:spPr>
          <a:xfrm rot="5400000" flipH="1">
            <a:off x="469997" y="279742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A5E2FDB-7881-4344-9132-1639AAAEAA4C}"/>
              </a:ext>
            </a:extLst>
          </p:cNvPr>
          <p:cNvSpPr/>
          <p:nvPr/>
        </p:nvSpPr>
        <p:spPr>
          <a:xfrm flipH="1">
            <a:off x="543425" y="414244"/>
            <a:ext cx="58381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03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6856327-F2AB-4CE4-8087-0848FD6C50B6}"/>
              </a:ext>
            </a:extLst>
          </p:cNvPr>
          <p:cNvCxnSpPr>
            <a:cxnSpLocks/>
          </p:cNvCxnSpPr>
          <p:nvPr/>
        </p:nvCxnSpPr>
        <p:spPr>
          <a:xfrm flipH="1">
            <a:off x="835332" y="2020824"/>
            <a:ext cx="1450669" cy="41330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E4C3E4-26C5-4A76-A84F-7075DF09AF27}"/>
              </a:ext>
            </a:extLst>
          </p:cNvPr>
          <p:cNvCxnSpPr>
            <a:cxnSpLocks/>
            <a:stCxn id="24" idx="2"/>
            <a:endCxn id="58" idx="2"/>
          </p:cNvCxnSpPr>
          <p:nvPr/>
        </p:nvCxnSpPr>
        <p:spPr>
          <a:xfrm flipH="1" flipV="1">
            <a:off x="3540471" y="2556042"/>
            <a:ext cx="781864" cy="200405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F6563D-1F9A-4EE7-A3BF-7676DE7793D3}"/>
              </a:ext>
            </a:extLst>
          </p:cNvPr>
          <p:cNvCxnSpPr>
            <a:cxnSpLocks/>
            <a:stCxn id="27" idx="0"/>
            <a:endCxn id="26" idx="0"/>
          </p:cNvCxnSpPr>
          <p:nvPr/>
        </p:nvCxnSpPr>
        <p:spPr>
          <a:xfrm flipH="1" flipV="1">
            <a:off x="8040206" y="2810604"/>
            <a:ext cx="940993" cy="121944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7BDF8A-0C80-46F4-BAF3-8D367939E3D5}"/>
              </a:ext>
            </a:extLst>
          </p:cNvPr>
          <p:cNvCxnSpPr>
            <a:cxnSpLocks/>
          </p:cNvCxnSpPr>
          <p:nvPr/>
        </p:nvCxnSpPr>
        <p:spPr>
          <a:xfrm flipH="1" flipV="1">
            <a:off x="10225076" y="4836864"/>
            <a:ext cx="2043124" cy="44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4316F4-C593-4B39-919C-6C52646A4C58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>
            <a:off x="5402815" y="2727639"/>
            <a:ext cx="1134425" cy="144047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CDC46DCF-2A79-4AEF-860F-D8F5ABEB6A23}"/>
              </a:ext>
            </a:extLst>
          </p:cNvPr>
          <p:cNvSpPr/>
          <p:nvPr/>
        </p:nvSpPr>
        <p:spPr>
          <a:xfrm rot="15300000" flipH="1">
            <a:off x="4274971" y="4069009"/>
            <a:ext cx="1508278" cy="1508278"/>
          </a:xfrm>
          <a:prstGeom prst="arc">
            <a:avLst>
              <a:gd name="adj1" fmla="val 15328165"/>
              <a:gd name="adj2" fmla="val 8117682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B236456C-6F98-4005-870E-33523FC2F9D2}"/>
              </a:ext>
            </a:extLst>
          </p:cNvPr>
          <p:cNvSpPr/>
          <p:nvPr/>
        </p:nvSpPr>
        <p:spPr>
          <a:xfrm rot="4500000" flipH="1">
            <a:off x="4274971" y="4069009"/>
            <a:ext cx="1508278" cy="1508278"/>
          </a:xfrm>
          <a:prstGeom prst="arc">
            <a:avLst>
              <a:gd name="adj1" fmla="val 2096025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9B6905E9-3940-43D4-A74D-A69E0C78BA8E}"/>
              </a:ext>
            </a:extLst>
          </p:cNvPr>
          <p:cNvSpPr/>
          <p:nvPr/>
        </p:nvSpPr>
        <p:spPr>
          <a:xfrm rot="15300000" flipH="1">
            <a:off x="6537215" y="1967321"/>
            <a:ext cx="1508278" cy="1508278"/>
          </a:xfrm>
          <a:prstGeom prst="arc">
            <a:avLst>
              <a:gd name="adj1" fmla="val 15328165"/>
              <a:gd name="adj2" fmla="val 171551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359C8539-4EFD-410F-95CF-32E73CCC37A9}"/>
              </a:ext>
            </a:extLst>
          </p:cNvPr>
          <p:cNvSpPr/>
          <p:nvPr/>
        </p:nvSpPr>
        <p:spPr>
          <a:xfrm rot="4500000" flipH="1">
            <a:off x="6537215" y="1967321"/>
            <a:ext cx="1508278" cy="1508278"/>
          </a:xfrm>
          <a:prstGeom prst="arc">
            <a:avLst>
              <a:gd name="adj1" fmla="val 1489268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92602BDB-1AE0-453A-8CF5-EEB97E247400}"/>
              </a:ext>
            </a:extLst>
          </p:cNvPr>
          <p:cNvSpPr/>
          <p:nvPr/>
        </p:nvSpPr>
        <p:spPr>
          <a:xfrm rot="17100000" flipH="1">
            <a:off x="8883231" y="3647614"/>
            <a:ext cx="1508278" cy="1508278"/>
          </a:xfrm>
          <a:prstGeom prst="arc">
            <a:avLst>
              <a:gd name="adj1" fmla="val 15328165"/>
              <a:gd name="adj2" fmla="val 171551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908D3F39-39CB-4006-AE91-960B68017DF9}"/>
              </a:ext>
            </a:extLst>
          </p:cNvPr>
          <p:cNvSpPr/>
          <p:nvPr/>
        </p:nvSpPr>
        <p:spPr>
          <a:xfrm rot="6300000" flipH="1">
            <a:off x="8883231" y="3647614"/>
            <a:ext cx="1508278" cy="1508278"/>
          </a:xfrm>
          <a:prstGeom prst="arc">
            <a:avLst>
              <a:gd name="adj1" fmla="val 1489268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737A936-0EF6-49C1-A4D7-4C8F4C236000}"/>
              </a:ext>
            </a:extLst>
          </p:cNvPr>
          <p:cNvCxnSpPr>
            <a:cxnSpLocks/>
            <a:endCxn id="72" idx="6"/>
          </p:cNvCxnSpPr>
          <p:nvPr/>
        </p:nvCxnSpPr>
        <p:spPr>
          <a:xfrm>
            <a:off x="835332" y="-15708"/>
            <a:ext cx="0" cy="2954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3A1E267-95C4-443D-8CA5-839369BEE153}"/>
              </a:ext>
            </a:extLst>
          </p:cNvPr>
          <p:cNvSpPr/>
          <p:nvPr/>
        </p:nvSpPr>
        <p:spPr>
          <a:xfrm flipH="1">
            <a:off x="2399245" y="2911465"/>
            <a:ext cx="1116651" cy="46166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Liner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8231A2F-5E2D-457F-BE15-268479794E46}"/>
              </a:ext>
            </a:extLst>
          </p:cNvPr>
          <p:cNvSpPr/>
          <p:nvPr/>
        </p:nvSpPr>
        <p:spPr>
          <a:xfrm rot="5400000" flipH="1">
            <a:off x="2411065" y="1400430"/>
            <a:ext cx="1218826" cy="1218826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510F73E-A6A3-4488-A999-D64EC4671769}"/>
              </a:ext>
            </a:extLst>
          </p:cNvPr>
          <p:cNvSpPr/>
          <p:nvPr/>
        </p:nvSpPr>
        <p:spPr>
          <a:xfrm rot="5400000" flipH="1">
            <a:off x="4425943" y="4213735"/>
            <a:ext cx="1218826" cy="1218826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28128AA-29FE-4A4E-8EB3-E6AD2798A5DF}"/>
              </a:ext>
            </a:extLst>
          </p:cNvPr>
          <p:cNvSpPr/>
          <p:nvPr/>
        </p:nvSpPr>
        <p:spPr>
          <a:xfrm rot="5400000" flipH="1">
            <a:off x="6679310" y="2111714"/>
            <a:ext cx="1218826" cy="1218826"/>
          </a:xfrm>
          <a:prstGeom prst="ellipse">
            <a:avLst/>
          </a:prstGeom>
          <a:solidFill>
            <a:schemeClr val="bg1">
              <a:alpha val="50196"/>
            </a:scheme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47568BB-55BA-4109-866C-18FC68CD44DE}"/>
              </a:ext>
            </a:extLst>
          </p:cNvPr>
          <p:cNvSpPr/>
          <p:nvPr/>
        </p:nvSpPr>
        <p:spPr>
          <a:xfrm rot="5400000" flipH="1">
            <a:off x="9027957" y="3792340"/>
            <a:ext cx="1218826" cy="1218826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92E4D1E-5CC8-4E47-AB47-76BC542D2162}"/>
              </a:ext>
            </a:extLst>
          </p:cNvPr>
          <p:cNvSpPr/>
          <p:nvPr/>
        </p:nvSpPr>
        <p:spPr>
          <a:xfrm flipH="1">
            <a:off x="4470784" y="5746776"/>
            <a:ext cx="1116652" cy="461665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Polynomial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B68A0EC-CA86-4011-AB54-D41C3EEAEF58}"/>
              </a:ext>
            </a:extLst>
          </p:cNvPr>
          <p:cNvSpPr/>
          <p:nvPr/>
        </p:nvSpPr>
        <p:spPr>
          <a:xfrm flipH="1">
            <a:off x="6714491" y="1357856"/>
            <a:ext cx="1116652" cy="46166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Ridge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B5818A2-8AC1-4EB9-BC60-CE6158E691E8}"/>
              </a:ext>
            </a:extLst>
          </p:cNvPr>
          <p:cNvSpPr/>
          <p:nvPr/>
        </p:nvSpPr>
        <p:spPr>
          <a:xfrm flipH="1">
            <a:off x="9108424" y="3023842"/>
            <a:ext cx="1116652" cy="46166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Lasso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1B92915-9F42-4188-ABA4-58F78372BF11}"/>
              </a:ext>
            </a:extLst>
          </p:cNvPr>
          <p:cNvSpPr/>
          <p:nvPr/>
        </p:nvSpPr>
        <p:spPr>
          <a:xfrm flipH="1">
            <a:off x="2606101" y="1747465"/>
            <a:ext cx="8287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0.76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C188E70-A8BA-41C5-A71F-22EA11334EBD}"/>
              </a:ext>
            </a:extLst>
          </p:cNvPr>
          <p:cNvSpPr/>
          <p:nvPr/>
        </p:nvSpPr>
        <p:spPr>
          <a:xfrm flipH="1">
            <a:off x="4622988" y="4592315"/>
            <a:ext cx="8352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0.69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9BAA37B-8A96-4C01-A415-245EC9382E52}"/>
              </a:ext>
            </a:extLst>
          </p:cNvPr>
          <p:cNvSpPr/>
          <p:nvPr/>
        </p:nvSpPr>
        <p:spPr>
          <a:xfrm flipH="1">
            <a:off x="6874026" y="2449800"/>
            <a:ext cx="829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0.74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8ADDEEF-2DE3-4AC8-B5CB-3951B236DC78}"/>
              </a:ext>
            </a:extLst>
          </p:cNvPr>
          <p:cNvSpPr/>
          <p:nvPr/>
        </p:nvSpPr>
        <p:spPr>
          <a:xfrm flipH="1">
            <a:off x="9222673" y="4153028"/>
            <a:ext cx="8346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0.72</a:t>
            </a:r>
          </a:p>
        </p:txBody>
      </p:sp>
    </p:spTree>
    <p:extLst>
      <p:ext uri="{BB962C8B-B14F-4D97-AF65-F5344CB8AC3E}">
        <p14:creationId xmlns:p14="http://schemas.microsoft.com/office/powerpoint/2010/main" val="355555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FC208E7-8A68-489B-9C1A-D10FB013C2D9}"/>
              </a:ext>
            </a:extLst>
          </p:cNvPr>
          <p:cNvSpPr/>
          <p:nvPr/>
        </p:nvSpPr>
        <p:spPr>
          <a:xfrm flipH="1">
            <a:off x="1274095" y="460410"/>
            <a:ext cx="211243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Models Results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A6A647A-506E-4FD8-8A13-02CC2554B3C7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835332" y="1010412"/>
            <a:ext cx="0" cy="51435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rc 57">
            <a:extLst>
              <a:ext uri="{FF2B5EF4-FFF2-40B4-BE49-F238E27FC236}">
                <a16:creationId xmlns:a16="http://schemas.microsoft.com/office/drawing/2014/main" id="{C49AB1A8-C1A8-4C7F-AD1A-8B810AEC545B}"/>
              </a:ext>
            </a:extLst>
          </p:cNvPr>
          <p:cNvSpPr/>
          <p:nvPr/>
        </p:nvSpPr>
        <p:spPr>
          <a:xfrm rot="15300000" flipH="1">
            <a:off x="2266339" y="1255704"/>
            <a:ext cx="1508278" cy="1508278"/>
          </a:xfrm>
          <a:prstGeom prst="arc">
            <a:avLst>
              <a:gd name="adj1" fmla="val 15328165"/>
              <a:gd name="adj2" fmla="val 171551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665C0B66-C207-4615-9D04-1FB6C28F59A6}"/>
              </a:ext>
            </a:extLst>
          </p:cNvPr>
          <p:cNvSpPr/>
          <p:nvPr/>
        </p:nvSpPr>
        <p:spPr>
          <a:xfrm rot="4500000" flipH="1">
            <a:off x="2266339" y="1255704"/>
            <a:ext cx="1508278" cy="1508278"/>
          </a:xfrm>
          <a:prstGeom prst="arc">
            <a:avLst>
              <a:gd name="adj1" fmla="val 1489268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9D12591-9625-4A3E-AFCA-093B1320E7AC}"/>
              </a:ext>
            </a:extLst>
          </p:cNvPr>
          <p:cNvSpPr/>
          <p:nvPr/>
        </p:nvSpPr>
        <p:spPr>
          <a:xfrm rot="5400000" flipH="1">
            <a:off x="469997" y="279742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A5E2FDB-7881-4344-9132-1639AAAEAA4C}"/>
              </a:ext>
            </a:extLst>
          </p:cNvPr>
          <p:cNvSpPr/>
          <p:nvPr/>
        </p:nvSpPr>
        <p:spPr>
          <a:xfrm flipH="1">
            <a:off x="543425" y="414244"/>
            <a:ext cx="58381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03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6856327-F2AB-4CE4-8087-0848FD6C50B6}"/>
              </a:ext>
            </a:extLst>
          </p:cNvPr>
          <p:cNvCxnSpPr>
            <a:cxnSpLocks/>
          </p:cNvCxnSpPr>
          <p:nvPr/>
        </p:nvCxnSpPr>
        <p:spPr>
          <a:xfrm flipH="1">
            <a:off x="835332" y="2020824"/>
            <a:ext cx="1450669" cy="41330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E4C3E4-26C5-4A76-A84F-7075DF09AF27}"/>
              </a:ext>
            </a:extLst>
          </p:cNvPr>
          <p:cNvCxnSpPr>
            <a:cxnSpLocks/>
            <a:stCxn id="24" idx="2"/>
            <a:endCxn id="58" idx="2"/>
          </p:cNvCxnSpPr>
          <p:nvPr/>
        </p:nvCxnSpPr>
        <p:spPr>
          <a:xfrm flipH="1" flipV="1">
            <a:off x="3540471" y="2556042"/>
            <a:ext cx="781864" cy="200405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F6563D-1F9A-4EE7-A3BF-7676DE7793D3}"/>
              </a:ext>
            </a:extLst>
          </p:cNvPr>
          <p:cNvCxnSpPr>
            <a:cxnSpLocks/>
            <a:stCxn id="27" idx="0"/>
            <a:endCxn id="26" idx="0"/>
          </p:cNvCxnSpPr>
          <p:nvPr/>
        </p:nvCxnSpPr>
        <p:spPr>
          <a:xfrm flipH="1" flipV="1">
            <a:off x="8040206" y="2810604"/>
            <a:ext cx="940993" cy="121944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7BDF8A-0C80-46F4-BAF3-8D367939E3D5}"/>
              </a:ext>
            </a:extLst>
          </p:cNvPr>
          <p:cNvCxnSpPr>
            <a:cxnSpLocks/>
          </p:cNvCxnSpPr>
          <p:nvPr/>
        </p:nvCxnSpPr>
        <p:spPr>
          <a:xfrm flipH="1" flipV="1">
            <a:off x="10225076" y="4836864"/>
            <a:ext cx="2043124" cy="44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4316F4-C593-4B39-919C-6C52646A4C58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>
            <a:off x="5402815" y="2727639"/>
            <a:ext cx="1134425" cy="144047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CDC46DCF-2A79-4AEF-860F-D8F5ABEB6A23}"/>
              </a:ext>
            </a:extLst>
          </p:cNvPr>
          <p:cNvSpPr/>
          <p:nvPr/>
        </p:nvSpPr>
        <p:spPr>
          <a:xfrm rot="15300000" flipH="1">
            <a:off x="4274971" y="4069009"/>
            <a:ext cx="1508278" cy="1508278"/>
          </a:xfrm>
          <a:prstGeom prst="arc">
            <a:avLst>
              <a:gd name="adj1" fmla="val 15328165"/>
              <a:gd name="adj2" fmla="val 8117682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B236456C-6F98-4005-870E-33523FC2F9D2}"/>
              </a:ext>
            </a:extLst>
          </p:cNvPr>
          <p:cNvSpPr/>
          <p:nvPr/>
        </p:nvSpPr>
        <p:spPr>
          <a:xfrm rot="4500000" flipH="1">
            <a:off x="4274971" y="4069009"/>
            <a:ext cx="1508278" cy="1508278"/>
          </a:xfrm>
          <a:prstGeom prst="arc">
            <a:avLst>
              <a:gd name="adj1" fmla="val 2096025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9B6905E9-3940-43D4-A74D-A69E0C78BA8E}"/>
              </a:ext>
            </a:extLst>
          </p:cNvPr>
          <p:cNvSpPr/>
          <p:nvPr/>
        </p:nvSpPr>
        <p:spPr>
          <a:xfrm rot="15300000" flipH="1">
            <a:off x="6537215" y="1967321"/>
            <a:ext cx="1508278" cy="1508278"/>
          </a:xfrm>
          <a:prstGeom prst="arc">
            <a:avLst>
              <a:gd name="adj1" fmla="val 15328165"/>
              <a:gd name="adj2" fmla="val 171551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359C8539-4EFD-410F-95CF-32E73CCC37A9}"/>
              </a:ext>
            </a:extLst>
          </p:cNvPr>
          <p:cNvSpPr/>
          <p:nvPr/>
        </p:nvSpPr>
        <p:spPr>
          <a:xfrm rot="4500000" flipH="1">
            <a:off x="6537215" y="1967321"/>
            <a:ext cx="1508278" cy="1508278"/>
          </a:xfrm>
          <a:prstGeom prst="arc">
            <a:avLst>
              <a:gd name="adj1" fmla="val 1489268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92602BDB-1AE0-453A-8CF5-EEB97E247400}"/>
              </a:ext>
            </a:extLst>
          </p:cNvPr>
          <p:cNvSpPr/>
          <p:nvPr/>
        </p:nvSpPr>
        <p:spPr>
          <a:xfrm rot="17100000" flipH="1">
            <a:off x="8883231" y="3647614"/>
            <a:ext cx="1508278" cy="1508278"/>
          </a:xfrm>
          <a:prstGeom prst="arc">
            <a:avLst>
              <a:gd name="adj1" fmla="val 15328165"/>
              <a:gd name="adj2" fmla="val 171551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908D3F39-39CB-4006-AE91-960B68017DF9}"/>
              </a:ext>
            </a:extLst>
          </p:cNvPr>
          <p:cNvSpPr/>
          <p:nvPr/>
        </p:nvSpPr>
        <p:spPr>
          <a:xfrm rot="6300000" flipH="1">
            <a:off x="8883231" y="3647614"/>
            <a:ext cx="1508278" cy="1508278"/>
          </a:xfrm>
          <a:prstGeom prst="arc">
            <a:avLst>
              <a:gd name="adj1" fmla="val 1489268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737A936-0EF6-49C1-A4D7-4C8F4C236000}"/>
              </a:ext>
            </a:extLst>
          </p:cNvPr>
          <p:cNvCxnSpPr>
            <a:cxnSpLocks/>
            <a:endCxn id="72" idx="6"/>
          </p:cNvCxnSpPr>
          <p:nvPr/>
        </p:nvCxnSpPr>
        <p:spPr>
          <a:xfrm>
            <a:off x="835332" y="-15708"/>
            <a:ext cx="0" cy="2954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3A1E267-95C4-443D-8CA5-839369BEE153}"/>
              </a:ext>
            </a:extLst>
          </p:cNvPr>
          <p:cNvSpPr/>
          <p:nvPr/>
        </p:nvSpPr>
        <p:spPr>
          <a:xfrm flipH="1">
            <a:off x="2399245" y="2911465"/>
            <a:ext cx="1116651" cy="46166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Liner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8231A2F-5E2D-457F-BE15-268479794E46}"/>
              </a:ext>
            </a:extLst>
          </p:cNvPr>
          <p:cNvSpPr/>
          <p:nvPr/>
        </p:nvSpPr>
        <p:spPr>
          <a:xfrm rot="5400000" flipH="1">
            <a:off x="2411065" y="1400430"/>
            <a:ext cx="1218826" cy="1218826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510F73E-A6A3-4488-A999-D64EC4671769}"/>
              </a:ext>
            </a:extLst>
          </p:cNvPr>
          <p:cNvSpPr/>
          <p:nvPr/>
        </p:nvSpPr>
        <p:spPr>
          <a:xfrm rot="5400000" flipH="1">
            <a:off x="4425943" y="4213735"/>
            <a:ext cx="1218826" cy="1218826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28128AA-29FE-4A4E-8EB3-E6AD2798A5DF}"/>
              </a:ext>
            </a:extLst>
          </p:cNvPr>
          <p:cNvSpPr/>
          <p:nvPr/>
        </p:nvSpPr>
        <p:spPr>
          <a:xfrm rot="5400000" flipH="1">
            <a:off x="6679310" y="2111714"/>
            <a:ext cx="1218826" cy="1218826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47568BB-55BA-4109-866C-18FC68CD44DE}"/>
              </a:ext>
            </a:extLst>
          </p:cNvPr>
          <p:cNvSpPr/>
          <p:nvPr/>
        </p:nvSpPr>
        <p:spPr>
          <a:xfrm rot="5400000" flipH="1">
            <a:off x="9027957" y="3792340"/>
            <a:ext cx="1218826" cy="1218826"/>
          </a:xfrm>
          <a:prstGeom prst="ellipse">
            <a:avLst/>
          </a:prstGeom>
          <a:solidFill>
            <a:schemeClr val="bg1">
              <a:alpha val="50196"/>
            </a:scheme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92E4D1E-5CC8-4E47-AB47-76BC542D2162}"/>
              </a:ext>
            </a:extLst>
          </p:cNvPr>
          <p:cNvSpPr/>
          <p:nvPr/>
        </p:nvSpPr>
        <p:spPr>
          <a:xfrm flipH="1">
            <a:off x="4470784" y="5746776"/>
            <a:ext cx="1116652" cy="461665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Polynomial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B68A0EC-CA86-4011-AB54-D41C3EEAEF58}"/>
              </a:ext>
            </a:extLst>
          </p:cNvPr>
          <p:cNvSpPr/>
          <p:nvPr/>
        </p:nvSpPr>
        <p:spPr>
          <a:xfrm flipH="1">
            <a:off x="6714491" y="1357856"/>
            <a:ext cx="1116652" cy="46166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Ridge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B5818A2-8AC1-4EB9-BC60-CE6158E691E8}"/>
              </a:ext>
            </a:extLst>
          </p:cNvPr>
          <p:cNvSpPr/>
          <p:nvPr/>
        </p:nvSpPr>
        <p:spPr>
          <a:xfrm flipH="1">
            <a:off x="9108424" y="3023842"/>
            <a:ext cx="1116652" cy="46166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Lasso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1B92915-9F42-4188-ABA4-58F78372BF11}"/>
              </a:ext>
            </a:extLst>
          </p:cNvPr>
          <p:cNvSpPr/>
          <p:nvPr/>
        </p:nvSpPr>
        <p:spPr>
          <a:xfrm flipH="1">
            <a:off x="2606101" y="1747465"/>
            <a:ext cx="8287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0.76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C188E70-A8BA-41C5-A71F-22EA11334EBD}"/>
              </a:ext>
            </a:extLst>
          </p:cNvPr>
          <p:cNvSpPr/>
          <p:nvPr/>
        </p:nvSpPr>
        <p:spPr>
          <a:xfrm flipH="1">
            <a:off x="4622988" y="4592315"/>
            <a:ext cx="8352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0.69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9BAA37B-8A96-4C01-A415-245EC9382E52}"/>
              </a:ext>
            </a:extLst>
          </p:cNvPr>
          <p:cNvSpPr/>
          <p:nvPr/>
        </p:nvSpPr>
        <p:spPr>
          <a:xfrm flipH="1">
            <a:off x="6874026" y="2449800"/>
            <a:ext cx="829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0.74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8ADDEEF-2DE3-4AC8-B5CB-3951B236DC78}"/>
              </a:ext>
            </a:extLst>
          </p:cNvPr>
          <p:cNvSpPr/>
          <p:nvPr/>
        </p:nvSpPr>
        <p:spPr>
          <a:xfrm flipH="1">
            <a:off x="9222673" y="4153028"/>
            <a:ext cx="8346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0.72</a:t>
            </a:r>
          </a:p>
        </p:txBody>
      </p:sp>
    </p:spTree>
    <p:extLst>
      <p:ext uri="{BB962C8B-B14F-4D97-AF65-F5344CB8AC3E}">
        <p14:creationId xmlns:p14="http://schemas.microsoft.com/office/powerpoint/2010/main" val="4086242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FC208E7-8A68-489B-9C1A-D10FB013C2D9}"/>
              </a:ext>
            </a:extLst>
          </p:cNvPr>
          <p:cNvSpPr/>
          <p:nvPr/>
        </p:nvSpPr>
        <p:spPr>
          <a:xfrm flipH="1">
            <a:off x="1274696" y="460410"/>
            <a:ext cx="237763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Lasso Regression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9D12591-9625-4A3E-AFCA-093B1320E7AC}"/>
              </a:ext>
            </a:extLst>
          </p:cNvPr>
          <p:cNvSpPr/>
          <p:nvPr/>
        </p:nvSpPr>
        <p:spPr>
          <a:xfrm rot="5400000" flipH="1">
            <a:off x="469997" y="279742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A5E2FDB-7881-4344-9132-1639AAAEAA4C}"/>
              </a:ext>
            </a:extLst>
          </p:cNvPr>
          <p:cNvSpPr/>
          <p:nvPr/>
        </p:nvSpPr>
        <p:spPr>
          <a:xfrm flipH="1">
            <a:off x="543425" y="414244"/>
            <a:ext cx="6046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04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ADE004B-67BF-4F58-8A81-D047506C3C1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114" y="1357796"/>
            <a:ext cx="5663771" cy="458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51977"/>
      </p:ext>
    </p:extLst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FC208E7-8A68-489B-9C1A-D10FB013C2D9}"/>
              </a:ext>
            </a:extLst>
          </p:cNvPr>
          <p:cNvSpPr/>
          <p:nvPr/>
        </p:nvSpPr>
        <p:spPr>
          <a:xfrm flipH="1">
            <a:off x="1274095" y="460410"/>
            <a:ext cx="211243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Models Results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A6A647A-506E-4FD8-8A13-02CC2554B3C7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835332" y="1010412"/>
            <a:ext cx="0" cy="51435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rc 57">
            <a:extLst>
              <a:ext uri="{FF2B5EF4-FFF2-40B4-BE49-F238E27FC236}">
                <a16:creationId xmlns:a16="http://schemas.microsoft.com/office/drawing/2014/main" id="{C49AB1A8-C1A8-4C7F-AD1A-8B810AEC545B}"/>
              </a:ext>
            </a:extLst>
          </p:cNvPr>
          <p:cNvSpPr/>
          <p:nvPr/>
        </p:nvSpPr>
        <p:spPr>
          <a:xfrm rot="15300000" flipH="1">
            <a:off x="2266339" y="1255704"/>
            <a:ext cx="1508278" cy="1508278"/>
          </a:xfrm>
          <a:prstGeom prst="arc">
            <a:avLst>
              <a:gd name="adj1" fmla="val 15328165"/>
              <a:gd name="adj2" fmla="val 171551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c 58">
            <a:extLst>
              <a:ext uri="{FF2B5EF4-FFF2-40B4-BE49-F238E27FC236}">
                <a16:creationId xmlns:a16="http://schemas.microsoft.com/office/drawing/2014/main" id="{665C0B66-C207-4615-9D04-1FB6C28F59A6}"/>
              </a:ext>
            </a:extLst>
          </p:cNvPr>
          <p:cNvSpPr/>
          <p:nvPr/>
        </p:nvSpPr>
        <p:spPr>
          <a:xfrm rot="4500000" flipH="1">
            <a:off x="2266339" y="1255704"/>
            <a:ext cx="1508278" cy="1508278"/>
          </a:xfrm>
          <a:prstGeom prst="arc">
            <a:avLst>
              <a:gd name="adj1" fmla="val 1489268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9D12591-9625-4A3E-AFCA-093B1320E7AC}"/>
              </a:ext>
            </a:extLst>
          </p:cNvPr>
          <p:cNvSpPr/>
          <p:nvPr/>
        </p:nvSpPr>
        <p:spPr>
          <a:xfrm rot="5400000" flipH="1">
            <a:off x="469997" y="279742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A5E2FDB-7881-4344-9132-1639AAAEAA4C}"/>
              </a:ext>
            </a:extLst>
          </p:cNvPr>
          <p:cNvSpPr/>
          <p:nvPr/>
        </p:nvSpPr>
        <p:spPr>
          <a:xfrm flipH="1">
            <a:off x="543425" y="414244"/>
            <a:ext cx="58381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03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6856327-F2AB-4CE4-8087-0848FD6C50B6}"/>
              </a:ext>
            </a:extLst>
          </p:cNvPr>
          <p:cNvCxnSpPr>
            <a:cxnSpLocks/>
          </p:cNvCxnSpPr>
          <p:nvPr/>
        </p:nvCxnSpPr>
        <p:spPr>
          <a:xfrm flipH="1">
            <a:off x="835332" y="2020824"/>
            <a:ext cx="1450669" cy="41330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E4C3E4-26C5-4A76-A84F-7075DF09AF27}"/>
              </a:ext>
            </a:extLst>
          </p:cNvPr>
          <p:cNvCxnSpPr>
            <a:cxnSpLocks/>
            <a:stCxn id="24" idx="2"/>
            <a:endCxn id="58" idx="2"/>
          </p:cNvCxnSpPr>
          <p:nvPr/>
        </p:nvCxnSpPr>
        <p:spPr>
          <a:xfrm flipH="1" flipV="1">
            <a:off x="3540471" y="2556042"/>
            <a:ext cx="781864" cy="200405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1F6563D-1F9A-4EE7-A3BF-7676DE7793D3}"/>
              </a:ext>
            </a:extLst>
          </p:cNvPr>
          <p:cNvCxnSpPr>
            <a:cxnSpLocks/>
            <a:stCxn id="27" idx="0"/>
            <a:endCxn id="26" idx="0"/>
          </p:cNvCxnSpPr>
          <p:nvPr/>
        </p:nvCxnSpPr>
        <p:spPr>
          <a:xfrm flipH="1" flipV="1">
            <a:off x="8040206" y="2810604"/>
            <a:ext cx="940993" cy="121944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7BDF8A-0C80-46F4-BAF3-8D367939E3D5}"/>
              </a:ext>
            </a:extLst>
          </p:cNvPr>
          <p:cNvCxnSpPr>
            <a:cxnSpLocks/>
          </p:cNvCxnSpPr>
          <p:nvPr/>
        </p:nvCxnSpPr>
        <p:spPr>
          <a:xfrm flipH="1" flipV="1">
            <a:off x="10225076" y="4836864"/>
            <a:ext cx="2043124" cy="44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4316F4-C593-4B39-919C-6C52646A4C58}"/>
              </a:ext>
            </a:extLst>
          </p:cNvPr>
          <p:cNvCxnSpPr>
            <a:cxnSpLocks/>
            <a:stCxn id="25" idx="0"/>
            <a:endCxn id="23" idx="2"/>
          </p:cNvCxnSpPr>
          <p:nvPr/>
        </p:nvCxnSpPr>
        <p:spPr>
          <a:xfrm flipH="1">
            <a:off x="5402815" y="2727639"/>
            <a:ext cx="1134425" cy="144047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CDC46DCF-2A79-4AEF-860F-D8F5ABEB6A23}"/>
              </a:ext>
            </a:extLst>
          </p:cNvPr>
          <p:cNvSpPr/>
          <p:nvPr/>
        </p:nvSpPr>
        <p:spPr>
          <a:xfrm rot="15300000" flipH="1">
            <a:off x="4274971" y="4069009"/>
            <a:ext cx="1508278" cy="1508278"/>
          </a:xfrm>
          <a:prstGeom prst="arc">
            <a:avLst>
              <a:gd name="adj1" fmla="val 15328165"/>
              <a:gd name="adj2" fmla="val 8117682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B236456C-6F98-4005-870E-33523FC2F9D2}"/>
              </a:ext>
            </a:extLst>
          </p:cNvPr>
          <p:cNvSpPr/>
          <p:nvPr/>
        </p:nvSpPr>
        <p:spPr>
          <a:xfrm rot="4500000" flipH="1">
            <a:off x="4274971" y="4069009"/>
            <a:ext cx="1508278" cy="1508278"/>
          </a:xfrm>
          <a:prstGeom prst="arc">
            <a:avLst>
              <a:gd name="adj1" fmla="val 2096025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9B6905E9-3940-43D4-A74D-A69E0C78BA8E}"/>
              </a:ext>
            </a:extLst>
          </p:cNvPr>
          <p:cNvSpPr/>
          <p:nvPr/>
        </p:nvSpPr>
        <p:spPr>
          <a:xfrm rot="15300000" flipH="1">
            <a:off x="6537215" y="1967321"/>
            <a:ext cx="1508278" cy="1508278"/>
          </a:xfrm>
          <a:prstGeom prst="arc">
            <a:avLst>
              <a:gd name="adj1" fmla="val 15328165"/>
              <a:gd name="adj2" fmla="val 171551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359C8539-4EFD-410F-95CF-32E73CCC37A9}"/>
              </a:ext>
            </a:extLst>
          </p:cNvPr>
          <p:cNvSpPr/>
          <p:nvPr/>
        </p:nvSpPr>
        <p:spPr>
          <a:xfrm rot="4500000" flipH="1">
            <a:off x="6537215" y="1967321"/>
            <a:ext cx="1508278" cy="1508278"/>
          </a:xfrm>
          <a:prstGeom prst="arc">
            <a:avLst>
              <a:gd name="adj1" fmla="val 1489268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92602BDB-1AE0-453A-8CF5-EEB97E247400}"/>
              </a:ext>
            </a:extLst>
          </p:cNvPr>
          <p:cNvSpPr/>
          <p:nvPr/>
        </p:nvSpPr>
        <p:spPr>
          <a:xfrm rot="17100000" flipH="1">
            <a:off x="8883231" y="3647614"/>
            <a:ext cx="1508278" cy="1508278"/>
          </a:xfrm>
          <a:prstGeom prst="arc">
            <a:avLst>
              <a:gd name="adj1" fmla="val 15328165"/>
              <a:gd name="adj2" fmla="val 171551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908D3F39-39CB-4006-AE91-960B68017DF9}"/>
              </a:ext>
            </a:extLst>
          </p:cNvPr>
          <p:cNvSpPr/>
          <p:nvPr/>
        </p:nvSpPr>
        <p:spPr>
          <a:xfrm rot="6300000" flipH="1">
            <a:off x="8883231" y="3647614"/>
            <a:ext cx="1508278" cy="1508278"/>
          </a:xfrm>
          <a:prstGeom prst="arc">
            <a:avLst>
              <a:gd name="adj1" fmla="val 14892684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737A936-0EF6-49C1-A4D7-4C8F4C236000}"/>
              </a:ext>
            </a:extLst>
          </p:cNvPr>
          <p:cNvCxnSpPr>
            <a:cxnSpLocks/>
            <a:endCxn id="72" idx="6"/>
          </p:cNvCxnSpPr>
          <p:nvPr/>
        </p:nvCxnSpPr>
        <p:spPr>
          <a:xfrm>
            <a:off x="835332" y="-15708"/>
            <a:ext cx="0" cy="2954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C3A1E267-95C4-443D-8CA5-839369BEE153}"/>
              </a:ext>
            </a:extLst>
          </p:cNvPr>
          <p:cNvSpPr/>
          <p:nvPr/>
        </p:nvSpPr>
        <p:spPr>
          <a:xfrm flipH="1">
            <a:off x="2399245" y="2911465"/>
            <a:ext cx="1116651" cy="46166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Liner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8231A2F-5E2D-457F-BE15-268479794E46}"/>
              </a:ext>
            </a:extLst>
          </p:cNvPr>
          <p:cNvSpPr/>
          <p:nvPr/>
        </p:nvSpPr>
        <p:spPr>
          <a:xfrm rot="5400000" flipH="1">
            <a:off x="2411065" y="1400430"/>
            <a:ext cx="1218826" cy="1218826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510F73E-A6A3-4488-A999-D64EC4671769}"/>
              </a:ext>
            </a:extLst>
          </p:cNvPr>
          <p:cNvSpPr/>
          <p:nvPr/>
        </p:nvSpPr>
        <p:spPr>
          <a:xfrm rot="5400000" flipH="1">
            <a:off x="4425943" y="4213735"/>
            <a:ext cx="1218826" cy="1218826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28128AA-29FE-4A4E-8EB3-E6AD2798A5DF}"/>
              </a:ext>
            </a:extLst>
          </p:cNvPr>
          <p:cNvSpPr/>
          <p:nvPr/>
        </p:nvSpPr>
        <p:spPr>
          <a:xfrm rot="5400000" flipH="1">
            <a:off x="6679310" y="2111714"/>
            <a:ext cx="1218826" cy="1218826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47568BB-55BA-4109-866C-18FC68CD44DE}"/>
              </a:ext>
            </a:extLst>
          </p:cNvPr>
          <p:cNvSpPr/>
          <p:nvPr/>
        </p:nvSpPr>
        <p:spPr>
          <a:xfrm rot="5400000" flipH="1">
            <a:off x="9027957" y="3792340"/>
            <a:ext cx="1218826" cy="1218826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92E4D1E-5CC8-4E47-AB47-76BC542D2162}"/>
              </a:ext>
            </a:extLst>
          </p:cNvPr>
          <p:cNvSpPr/>
          <p:nvPr/>
        </p:nvSpPr>
        <p:spPr>
          <a:xfrm flipH="1">
            <a:off x="4470784" y="5746776"/>
            <a:ext cx="1116652" cy="461665"/>
          </a:xfrm>
          <a:prstGeom prst="rect">
            <a:avLst/>
          </a:prstGeom>
          <a:solidFill>
            <a:srgbClr val="000000">
              <a:alpha val="3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Polynomial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B68A0EC-CA86-4011-AB54-D41C3EEAEF58}"/>
              </a:ext>
            </a:extLst>
          </p:cNvPr>
          <p:cNvSpPr/>
          <p:nvPr/>
        </p:nvSpPr>
        <p:spPr>
          <a:xfrm flipH="1">
            <a:off x="6714491" y="1357856"/>
            <a:ext cx="1116652" cy="46166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Ridge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B5818A2-8AC1-4EB9-BC60-CE6158E691E8}"/>
              </a:ext>
            </a:extLst>
          </p:cNvPr>
          <p:cNvSpPr/>
          <p:nvPr/>
        </p:nvSpPr>
        <p:spPr>
          <a:xfrm flipH="1">
            <a:off x="9108424" y="3023842"/>
            <a:ext cx="1116652" cy="46166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Lasso</a:t>
            </a:r>
          </a:p>
          <a:p>
            <a:pPr algn="ctr"/>
            <a:r>
              <a:rPr lang="en-US" sz="1200" dirty="0">
                <a:ln w="0"/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Regression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1B92915-9F42-4188-ABA4-58F78372BF11}"/>
              </a:ext>
            </a:extLst>
          </p:cNvPr>
          <p:cNvSpPr/>
          <p:nvPr/>
        </p:nvSpPr>
        <p:spPr>
          <a:xfrm flipH="1">
            <a:off x="2606101" y="1747465"/>
            <a:ext cx="8287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0.76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C188E70-A8BA-41C5-A71F-22EA11334EBD}"/>
              </a:ext>
            </a:extLst>
          </p:cNvPr>
          <p:cNvSpPr/>
          <p:nvPr/>
        </p:nvSpPr>
        <p:spPr>
          <a:xfrm flipH="1">
            <a:off x="4622988" y="4592315"/>
            <a:ext cx="83529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0.69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9BAA37B-8A96-4C01-A415-245EC9382E52}"/>
              </a:ext>
            </a:extLst>
          </p:cNvPr>
          <p:cNvSpPr/>
          <p:nvPr/>
        </p:nvSpPr>
        <p:spPr>
          <a:xfrm flipH="1">
            <a:off x="6874026" y="2449800"/>
            <a:ext cx="8293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0.74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8ADDEEF-2DE3-4AC8-B5CB-3951B236DC78}"/>
              </a:ext>
            </a:extLst>
          </p:cNvPr>
          <p:cNvSpPr/>
          <p:nvPr/>
        </p:nvSpPr>
        <p:spPr>
          <a:xfrm flipH="1">
            <a:off x="9222673" y="4153028"/>
            <a:ext cx="8346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0.72</a:t>
            </a:r>
          </a:p>
        </p:txBody>
      </p:sp>
    </p:spTree>
    <p:extLst>
      <p:ext uri="{BB962C8B-B14F-4D97-AF65-F5344CB8AC3E}">
        <p14:creationId xmlns:p14="http://schemas.microsoft.com/office/powerpoint/2010/main" val="257243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B7BDF8A-0C80-46F4-BAF3-8D367939E3D5}"/>
              </a:ext>
            </a:extLst>
          </p:cNvPr>
          <p:cNvCxnSpPr>
            <a:cxnSpLocks/>
          </p:cNvCxnSpPr>
          <p:nvPr/>
        </p:nvCxnSpPr>
        <p:spPr>
          <a:xfrm flipH="1" flipV="1">
            <a:off x="0" y="4836864"/>
            <a:ext cx="2043124" cy="4401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D52C8C0-F540-45C4-AC76-8F0EF1AF834E}"/>
              </a:ext>
            </a:extLst>
          </p:cNvPr>
          <p:cNvCxnSpPr>
            <a:cxnSpLocks/>
          </p:cNvCxnSpPr>
          <p:nvPr/>
        </p:nvCxnSpPr>
        <p:spPr>
          <a:xfrm>
            <a:off x="11252719" y="1397080"/>
            <a:ext cx="0" cy="546092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A31963D-1CCB-4C6A-A7B8-EE664826F8B8}"/>
              </a:ext>
            </a:extLst>
          </p:cNvPr>
          <p:cNvSpPr/>
          <p:nvPr/>
        </p:nvSpPr>
        <p:spPr>
          <a:xfrm flipH="1">
            <a:off x="4634952" y="3154279"/>
            <a:ext cx="271420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Assumptions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9B55E1-FBA0-4D53-8A49-1BA483D80423}"/>
              </a:ext>
            </a:extLst>
          </p:cNvPr>
          <p:cNvCxnSpPr>
            <a:cxnSpLocks/>
            <a:endCxn id="38" idx="0"/>
          </p:cNvCxnSpPr>
          <p:nvPr/>
        </p:nvCxnSpPr>
        <p:spPr>
          <a:xfrm flipV="1">
            <a:off x="2024085" y="4673232"/>
            <a:ext cx="2907797" cy="139736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5386DA-A825-41CD-B894-DE9B5D0E95B2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7513287" y="2272890"/>
            <a:ext cx="1411445" cy="51792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45B991B-492A-4703-A1F7-9D0598FF907B}"/>
              </a:ext>
            </a:extLst>
          </p:cNvPr>
          <p:cNvCxnSpPr>
            <a:cxnSpLocks/>
          </p:cNvCxnSpPr>
          <p:nvPr/>
        </p:nvCxnSpPr>
        <p:spPr>
          <a:xfrm>
            <a:off x="2024085" y="4871357"/>
            <a:ext cx="0" cy="119924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717EAD26-2CB4-4556-887E-7DBB35A12C89}"/>
              </a:ext>
            </a:extLst>
          </p:cNvPr>
          <p:cNvSpPr/>
          <p:nvPr/>
        </p:nvSpPr>
        <p:spPr>
          <a:xfrm rot="3187898" flipH="1">
            <a:off x="4347403" y="1771240"/>
            <a:ext cx="3289299" cy="3289299"/>
          </a:xfrm>
          <a:prstGeom prst="arc">
            <a:avLst>
              <a:gd name="adj1" fmla="val 15328165"/>
              <a:gd name="adj2" fmla="val 5042365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3AA610EB-8099-4DD2-98B8-51C73EA7BD96}"/>
              </a:ext>
            </a:extLst>
          </p:cNvPr>
          <p:cNvSpPr/>
          <p:nvPr/>
        </p:nvSpPr>
        <p:spPr>
          <a:xfrm rot="13987898" flipH="1">
            <a:off x="4347402" y="1771240"/>
            <a:ext cx="3289299" cy="3289299"/>
          </a:xfrm>
          <a:prstGeom prst="arc">
            <a:avLst>
              <a:gd name="adj1" fmla="val 16979677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5EE3A9D-4A93-4C75-B8CC-76F41379A446}"/>
              </a:ext>
            </a:extLst>
          </p:cNvPr>
          <p:cNvSpPr/>
          <p:nvPr/>
        </p:nvSpPr>
        <p:spPr>
          <a:xfrm rot="5400000" flipH="1">
            <a:off x="8906701" y="1766056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C31D4AE-DA9C-4D8E-BD9C-5D4AB1835367}"/>
              </a:ext>
            </a:extLst>
          </p:cNvPr>
          <p:cNvSpPr/>
          <p:nvPr/>
        </p:nvSpPr>
        <p:spPr>
          <a:xfrm flipH="1">
            <a:off x="8954341" y="1869665"/>
            <a:ext cx="6046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04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D9678C3-0C98-41C2-903A-C935A90988F4}"/>
              </a:ext>
            </a:extLst>
          </p:cNvPr>
          <p:cNvCxnSpPr>
            <a:cxnSpLocks/>
          </p:cNvCxnSpPr>
          <p:nvPr/>
        </p:nvCxnSpPr>
        <p:spPr>
          <a:xfrm flipH="1">
            <a:off x="9637372" y="1418644"/>
            <a:ext cx="1615347" cy="59274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477054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D52C8C0-F540-45C4-AC76-8F0EF1AF834E}"/>
              </a:ext>
            </a:extLst>
          </p:cNvPr>
          <p:cNvCxnSpPr>
            <a:cxnSpLocks/>
          </p:cNvCxnSpPr>
          <p:nvPr/>
        </p:nvCxnSpPr>
        <p:spPr>
          <a:xfrm>
            <a:off x="11252719" y="0"/>
            <a:ext cx="0" cy="18696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45B991B-492A-4703-A1F7-9D0598FF907B}"/>
              </a:ext>
            </a:extLst>
          </p:cNvPr>
          <p:cNvCxnSpPr>
            <a:cxnSpLocks/>
          </p:cNvCxnSpPr>
          <p:nvPr/>
        </p:nvCxnSpPr>
        <p:spPr>
          <a:xfrm>
            <a:off x="2217384" y="4517411"/>
            <a:ext cx="0" cy="119924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717EAD26-2CB4-4556-887E-7DBB35A12C89}"/>
              </a:ext>
            </a:extLst>
          </p:cNvPr>
          <p:cNvSpPr/>
          <p:nvPr/>
        </p:nvSpPr>
        <p:spPr>
          <a:xfrm rot="3187898" flipH="1">
            <a:off x="8283801" y="1386061"/>
            <a:ext cx="1473518" cy="1473518"/>
          </a:xfrm>
          <a:prstGeom prst="arc">
            <a:avLst>
              <a:gd name="adj1" fmla="val 15053585"/>
              <a:gd name="adj2" fmla="val 44323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3AA610EB-8099-4DD2-98B8-51C73EA7BD96}"/>
              </a:ext>
            </a:extLst>
          </p:cNvPr>
          <p:cNvSpPr/>
          <p:nvPr/>
        </p:nvSpPr>
        <p:spPr>
          <a:xfrm rot="13987898" flipH="1">
            <a:off x="8283801" y="1386062"/>
            <a:ext cx="1473518" cy="1473518"/>
          </a:xfrm>
          <a:prstGeom prst="arc">
            <a:avLst>
              <a:gd name="adj1" fmla="val 12972130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D9678C3-0C98-41C2-903A-C935A90988F4}"/>
              </a:ext>
            </a:extLst>
          </p:cNvPr>
          <p:cNvCxnSpPr>
            <a:cxnSpLocks/>
          </p:cNvCxnSpPr>
          <p:nvPr/>
        </p:nvCxnSpPr>
        <p:spPr>
          <a:xfrm flipH="1">
            <a:off x="9690755" y="1869665"/>
            <a:ext cx="1561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4C32BFC-C3C1-4FD8-8C91-AC5AFA5AF9E2}"/>
              </a:ext>
            </a:extLst>
          </p:cNvPr>
          <p:cNvCxnSpPr>
            <a:cxnSpLocks/>
            <a:endCxn id="25" idx="2"/>
          </p:cNvCxnSpPr>
          <p:nvPr/>
        </p:nvCxnSpPr>
        <p:spPr>
          <a:xfrm flipH="1">
            <a:off x="6080205" y="1917290"/>
            <a:ext cx="2243580" cy="4867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028689FC-757D-4695-9CFF-E0D6AC268EBB}"/>
              </a:ext>
            </a:extLst>
          </p:cNvPr>
          <p:cNvSpPr/>
          <p:nvPr/>
        </p:nvSpPr>
        <p:spPr>
          <a:xfrm rot="10007927" flipH="1">
            <a:off x="4662463" y="1386061"/>
            <a:ext cx="1473518" cy="1473518"/>
          </a:xfrm>
          <a:prstGeom prst="arc">
            <a:avLst>
              <a:gd name="adj1" fmla="val 8983926"/>
              <a:gd name="adj2" fmla="val 1946167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EFFDB10C-9AB8-48D9-B8AA-CD6ABDC53252}"/>
              </a:ext>
            </a:extLst>
          </p:cNvPr>
          <p:cNvSpPr/>
          <p:nvPr/>
        </p:nvSpPr>
        <p:spPr>
          <a:xfrm rot="20807927" flipH="1">
            <a:off x="4662463" y="1386062"/>
            <a:ext cx="1473518" cy="1473518"/>
          </a:xfrm>
          <a:prstGeom prst="arc">
            <a:avLst>
              <a:gd name="adj1" fmla="val 9610406"/>
              <a:gd name="adj2" fmla="val 1790360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F6ED956-61A0-4C6D-AD82-6E4E43AFB700}"/>
              </a:ext>
            </a:extLst>
          </p:cNvPr>
          <p:cNvCxnSpPr>
            <a:cxnSpLocks/>
          </p:cNvCxnSpPr>
          <p:nvPr/>
        </p:nvCxnSpPr>
        <p:spPr>
          <a:xfrm flipH="1">
            <a:off x="2692834" y="1573826"/>
            <a:ext cx="222778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B8F50D05-1036-4C52-906D-284055FAE2F4}"/>
              </a:ext>
            </a:extLst>
          </p:cNvPr>
          <p:cNvSpPr/>
          <p:nvPr/>
        </p:nvSpPr>
        <p:spPr>
          <a:xfrm rot="10007927" flipH="1">
            <a:off x="1690674" y="3090137"/>
            <a:ext cx="1473518" cy="1473518"/>
          </a:xfrm>
          <a:prstGeom prst="arc">
            <a:avLst>
              <a:gd name="adj1" fmla="val 14412912"/>
              <a:gd name="adj2" fmla="val 3209574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34F849C6-46C0-4161-90C4-00013E2D17B1}"/>
              </a:ext>
            </a:extLst>
          </p:cNvPr>
          <p:cNvSpPr/>
          <p:nvPr/>
        </p:nvSpPr>
        <p:spPr>
          <a:xfrm rot="20807927" flipH="1">
            <a:off x="1690674" y="3090138"/>
            <a:ext cx="1473518" cy="1473518"/>
          </a:xfrm>
          <a:prstGeom prst="arc">
            <a:avLst>
              <a:gd name="adj1" fmla="val 15597498"/>
              <a:gd name="adj2" fmla="val 59180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B56316-3AAB-4792-98F7-AB7D1A08FC46}"/>
              </a:ext>
            </a:extLst>
          </p:cNvPr>
          <p:cNvCxnSpPr>
            <a:cxnSpLocks/>
          </p:cNvCxnSpPr>
          <p:nvPr/>
        </p:nvCxnSpPr>
        <p:spPr>
          <a:xfrm>
            <a:off x="2692834" y="1573826"/>
            <a:ext cx="0" cy="158045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D367431-5CB7-46A4-A91F-8F2A8E447F66}"/>
              </a:ext>
            </a:extLst>
          </p:cNvPr>
          <p:cNvCxnSpPr>
            <a:cxnSpLocks/>
          </p:cNvCxnSpPr>
          <p:nvPr/>
        </p:nvCxnSpPr>
        <p:spPr>
          <a:xfrm flipH="1">
            <a:off x="2199087" y="5716654"/>
            <a:ext cx="135183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C0F9A350-46FA-4B76-AF46-F523B9D428CB}"/>
              </a:ext>
            </a:extLst>
          </p:cNvPr>
          <p:cNvSpPr/>
          <p:nvPr/>
        </p:nvSpPr>
        <p:spPr>
          <a:xfrm rot="10007927" flipH="1">
            <a:off x="3489657" y="4710665"/>
            <a:ext cx="1473518" cy="1473518"/>
          </a:xfrm>
          <a:prstGeom prst="arc">
            <a:avLst>
              <a:gd name="adj1" fmla="val 12936415"/>
              <a:gd name="adj2" fmla="val 2169465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E061213E-9D0C-4127-998D-8D79F40EA2E6}"/>
              </a:ext>
            </a:extLst>
          </p:cNvPr>
          <p:cNvSpPr/>
          <p:nvPr/>
        </p:nvSpPr>
        <p:spPr>
          <a:xfrm rot="20807927" flipH="1">
            <a:off x="3489657" y="4710666"/>
            <a:ext cx="1473518" cy="1473518"/>
          </a:xfrm>
          <a:prstGeom prst="arc">
            <a:avLst>
              <a:gd name="adj1" fmla="val 15597498"/>
              <a:gd name="adj2" fmla="val 59180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942313B-50E3-41DE-8527-36D9276D6628}"/>
              </a:ext>
            </a:extLst>
          </p:cNvPr>
          <p:cNvCxnSpPr>
            <a:cxnSpLocks/>
          </p:cNvCxnSpPr>
          <p:nvPr/>
        </p:nvCxnSpPr>
        <p:spPr>
          <a:xfrm flipH="1">
            <a:off x="4660347" y="4893694"/>
            <a:ext cx="135183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c 45">
            <a:extLst>
              <a:ext uri="{FF2B5EF4-FFF2-40B4-BE49-F238E27FC236}">
                <a16:creationId xmlns:a16="http://schemas.microsoft.com/office/drawing/2014/main" id="{BA9F455D-E6E2-4253-BEDB-3D2819B97239}"/>
              </a:ext>
            </a:extLst>
          </p:cNvPr>
          <p:cNvSpPr/>
          <p:nvPr/>
        </p:nvSpPr>
        <p:spPr>
          <a:xfrm rot="20700000" flipH="1">
            <a:off x="5768037" y="3594583"/>
            <a:ext cx="1473518" cy="1473518"/>
          </a:xfrm>
          <a:prstGeom prst="arc">
            <a:avLst>
              <a:gd name="adj1" fmla="val 12936415"/>
              <a:gd name="adj2" fmla="val 2169465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28552FAC-D75A-4924-A24D-C2623375BC29}"/>
              </a:ext>
            </a:extLst>
          </p:cNvPr>
          <p:cNvSpPr/>
          <p:nvPr/>
        </p:nvSpPr>
        <p:spPr>
          <a:xfrm rot="9900000" flipH="1">
            <a:off x="5768037" y="3594584"/>
            <a:ext cx="1473518" cy="1473518"/>
          </a:xfrm>
          <a:prstGeom prst="arc">
            <a:avLst>
              <a:gd name="adj1" fmla="val 15597498"/>
              <a:gd name="adj2" fmla="val 59180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7BAA7BB-A257-4413-8AB4-C338EFB5A2AE}"/>
              </a:ext>
            </a:extLst>
          </p:cNvPr>
          <p:cNvCxnSpPr>
            <a:cxnSpLocks/>
          </p:cNvCxnSpPr>
          <p:nvPr/>
        </p:nvCxnSpPr>
        <p:spPr>
          <a:xfrm>
            <a:off x="11242752" y="6030044"/>
            <a:ext cx="0" cy="96207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F1A375EA-948B-491D-9947-B7346CCC41AB}"/>
              </a:ext>
            </a:extLst>
          </p:cNvPr>
          <p:cNvSpPr/>
          <p:nvPr/>
        </p:nvSpPr>
        <p:spPr>
          <a:xfrm rot="5400000" flipH="1">
            <a:off x="8411147" y="1513407"/>
            <a:ext cx="1201513" cy="1201513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80197C2-718F-47B2-BBAB-768705664BBA}"/>
              </a:ext>
            </a:extLst>
          </p:cNvPr>
          <p:cNvSpPr/>
          <p:nvPr/>
        </p:nvSpPr>
        <p:spPr>
          <a:xfrm rot="5400000" flipH="1">
            <a:off x="4810667" y="1522063"/>
            <a:ext cx="1201513" cy="1201513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242401E-1F08-4CCC-B407-71EAC8F64547}"/>
              </a:ext>
            </a:extLst>
          </p:cNvPr>
          <p:cNvSpPr/>
          <p:nvPr/>
        </p:nvSpPr>
        <p:spPr>
          <a:xfrm rot="5400000" flipH="1">
            <a:off x="1826676" y="3218329"/>
            <a:ext cx="1201513" cy="1201513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14C7C34-BE46-4A27-96D2-FCFAB5F2075E}"/>
              </a:ext>
            </a:extLst>
          </p:cNvPr>
          <p:cNvSpPr/>
          <p:nvPr/>
        </p:nvSpPr>
        <p:spPr>
          <a:xfrm rot="5400000" flipH="1">
            <a:off x="3621183" y="4846667"/>
            <a:ext cx="1201513" cy="1201513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0FA74C5-2B73-4BE8-B26D-D43CC039EC7B}"/>
              </a:ext>
            </a:extLst>
          </p:cNvPr>
          <p:cNvSpPr/>
          <p:nvPr/>
        </p:nvSpPr>
        <p:spPr>
          <a:xfrm rot="5400000" flipH="1">
            <a:off x="5910659" y="3738269"/>
            <a:ext cx="1201513" cy="1201513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1072377-F152-4B48-9829-D7C8F4BB434C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7173267" y="4021568"/>
            <a:ext cx="4079452" cy="202661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E840760F-C8DA-4631-BAF6-0A21AE88B230}"/>
              </a:ext>
            </a:extLst>
          </p:cNvPr>
          <p:cNvSpPr/>
          <p:nvPr/>
        </p:nvSpPr>
        <p:spPr>
          <a:xfrm flipH="1">
            <a:off x="8677357" y="1790997"/>
            <a:ext cx="68640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820792C-D5FC-49E5-BD05-6B6C8C970FB2}"/>
              </a:ext>
            </a:extLst>
          </p:cNvPr>
          <p:cNvSpPr/>
          <p:nvPr/>
        </p:nvSpPr>
        <p:spPr>
          <a:xfrm flipH="1">
            <a:off x="5007928" y="1799653"/>
            <a:ext cx="7825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02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486B8E1-B0C5-49A5-9FF8-70E32116BD0D}"/>
              </a:ext>
            </a:extLst>
          </p:cNvPr>
          <p:cNvSpPr/>
          <p:nvPr/>
        </p:nvSpPr>
        <p:spPr>
          <a:xfrm flipH="1">
            <a:off x="6120121" y="3979660"/>
            <a:ext cx="80182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05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8DB69B-1000-439E-910A-22DE038E1F61}"/>
              </a:ext>
            </a:extLst>
          </p:cNvPr>
          <p:cNvSpPr/>
          <p:nvPr/>
        </p:nvSpPr>
        <p:spPr>
          <a:xfrm flipH="1">
            <a:off x="2013069" y="3476921"/>
            <a:ext cx="78418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03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9736FB1-4266-458E-BCA6-E1F942FF7C1B}"/>
              </a:ext>
            </a:extLst>
          </p:cNvPr>
          <p:cNvSpPr/>
          <p:nvPr/>
        </p:nvSpPr>
        <p:spPr>
          <a:xfrm flipH="1">
            <a:off x="3846698" y="5088811"/>
            <a:ext cx="81464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9846372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FC208E7-8A68-489B-9C1A-D10FB013C2D9}"/>
              </a:ext>
            </a:extLst>
          </p:cNvPr>
          <p:cNvSpPr/>
          <p:nvPr/>
        </p:nvSpPr>
        <p:spPr>
          <a:xfrm flipH="1">
            <a:off x="1274696" y="460410"/>
            <a:ext cx="625267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Assumption |  Regression is Linear in Parameters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105DC210-11AC-4159-A91C-1532B09B9E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00" y="2170349"/>
            <a:ext cx="11554600" cy="326628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B7EE1D5-ADF4-40E8-BC39-474CB8625596}"/>
              </a:ext>
            </a:extLst>
          </p:cNvPr>
          <p:cNvSpPr/>
          <p:nvPr/>
        </p:nvSpPr>
        <p:spPr>
          <a:xfrm rot="5400000" flipH="1">
            <a:off x="318700" y="208867"/>
            <a:ext cx="860786" cy="860786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1F4C3-73E2-4569-AB74-B3FFC22399FC}"/>
              </a:ext>
            </a:extLst>
          </p:cNvPr>
          <p:cNvSpPr/>
          <p:nvPr/>
        </p:nvSpPr>
        <p:spPr>
          <a:xfrm flipH="1">
            <a:off x="336898" y="377650"/>
            <a:ext cx="79036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7016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A5623D-66FA-4C40-936B-5D0AA4A88A0D}"/>
              </a:ext>
            </a:extLst>
          </p:cNvPr>
          <p:cNvCxnSpPr>
            <a:cxnSpLocks/>
          </p:cNvCxnSpPr>
          <p:nvPr/>
        </p:nvCxnSpPr>
        <p:spPr>
          <a:xfrm>
            <a:off x="-6184900" y="2763494"/>
            <a:ext cx="0" cy="90658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B02DFFE-8C13-40A9-8252-9E28CE452605}"/>
              </a:ext>
            </a:extLst>
          </p:cNvPr>
          <p:cNvSpPr/>
          <p:nvPr/>
        </p:nvSpPr>
        <p:spPr>
          <a:xfrm>
            <a:off x="4984764" y="2951945"/>
            <a:ext cx="2222467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Problem</a:t>
            </a:r>
          </a:p>
          <a:p>
            <a:pPr algn="ctr"/>
            <a:r>
              <a:rPr lang="en-US" sz="20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Description</a:t>
            </a:r>
            <a:endParaRPr lang="en-US" sz="3600" b="0" cap="none" spc="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41C3313-C200-4DAD-812A-FC02FDB41E40}"/>
              </a:ext>
            </a:extLst>
          </p:cNvPr>
          <p:cNvCxnSpPr>
            <a:cxnSpLocks/>
          </p:cNvCxnSpPr>
          <p:nvPr/>
        </p:nvCxnSpPr>
        <p:spPr>
          <a:xfrm flipH="1">
            <a:off x="2509838" y="5150514"/>
            <a:ext cx="671512" cy="68244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3BEA10B-360E-41E3-905E-7F4AC9B797C9}"/>
              </a:ext>
            </a:extLst>
          </p:cNvPr>
          <p:cNvCxnSpPr>
            <a:cxnSpLocks/>
          </p:cNvCxnSpPr>
          <p:nvPr/>
        </p:nvCxnSpPr>
        <p:spPr>
          <a:xfrm flipH="1">
            <a:off x="7430311" y="581025"/>
            <a:ext cx="1876357" cy="190689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94873E4-6064-45B2-B04B-92B5FB6BE4B4}"/>
              </a:ext>
            </a:extLst>
          </p:cNvPr>
          <p:cNvCxnSpPr>
            <a:cxnSpLocks/>
          </p:cNvCxnSpPr>
          <p:nvPr/>
        </p:nvCxnSpPr>
        <p:spPr>
          <a:xfrm>
            <a:off x="2514600" y="5820229"/>
            <a:ext cx="0" cy="103777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95A2E450-519C-46B5-A5AB-7E709A356357}"/>
              </a:ext>
            </a:extLst>
          </p:cNvPr>
          <p:cNvSpPr/>
          <p:nvPr/>
        </p:nvSpPr>
        <p:spPr>
          <a:xfrm rot="16200000">
            <a:off x="4451349" y="1784350"/>
            <a:ext cx="3289299" cy="3289299"/>
          </a:xfrm>
          <a:prstGeom prst="arc">
            <a:avLst>
              <a:gd name="adj1" fmla="val 15328165"/>
              <a:gd name="adj2" fmla="val 2189849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D7682743-4A20-450D-A0FD-3AE0D3CF3F68}"/>
              </a:ext>
            </a:extLst>
          </p:cNvPr>
          <p:cNvSpPr/>
          <p:nvPr/>
        </p:nvSpPr>
        <p:spPr>
          <a:xfrm rot="5400000">
            <a:off x="4451350" y="1784350"/>
            <a:ext cx="3289299" cy="3289299"/>
          </a:xfrm>
          <a:prstGeom prst="arc">
            <a:avLst>
              <a:gd name="adj1" fmla="val 14050272"/>
              <a:gd name="adj2" fmla="val 3323165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5736BFB-819C-489D-BF1C-D5FEB9808E2D}"/>
              </a:ext>
            </a:extLst>
          </p:cNvPr>
          <p:cNvCxnSpPr>
            <a:cxnSpLocks/>
          </p:cNvCxnSpPr>
          <p:nvPr/>
        </p:nvCxnSpPr>
        <p:spPr>
          <a:xfrm flipH="1">
            <a:off x="9304577" y="589248"/>
            <a:ext cx="288742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6AB292B-9DB8-45A3-9CB8-1D38539C1E8B}"/>
              </a:ext>
            </a:extLst>
          </p:cNvPr>
          <p:cNvCxnSpPr>
            <a:cxnSpLocks/>
          </p:cNvCxnSpPr>
          <p:nvPr/>
        </p:nvCxnSpPr>
        <p:spPr>
          <a:xfrm flipH="1">
            <a:off x="3719513" y="3813720"/>
            <a:ext cx="786754" cy="79955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9B2E083-8C2E-4D90-805F-705AD3BB4F06}"/>
              </a:ext>
            </a:extLst>
          </p:cNvPr>
          <p:cNvSpPr/>
          <p:nvPr/>
        </p:nvSpPr>
        <p:spPr>
          <a:xfrm rot="16200000">
            <a:off x="3085680" y="4522366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B425B7-FE18-4A76-9211-5E62A92C1DF3}"/>
              </a:ext>
            </a:extLst>
          </p:cNvPr>
          <p:cNvSpPr/>
          <p:nvPr/>
        </p:nvSpPr>
        <p:spPr>
          <a:xfrm>
            <a:off x="3186499" y="4625975"/>
            <a:ext cx="5196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913822856"/>
      </p:ext>
    </p:extLst>
  </p:cSld>
  <p:clrMapOvr>
    <a:masterClrMapping/>
  </p:clrMapOvr>
  <p:transition spd="slow">
    <p:push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D52C8C0-F540-45C4-AC76-8F0EF1AF834E}"/>
              </a:ext>
            </a:extLst>
          </p:cNvPr>
          <p:cNvCxnSpPr>
            <a:cxnSpLocks/>
          </p:cNvCxnSpPr>
          <p:nvPr/>
        </p:nvCxnSpPr>
        <p:spPr>
          <a:xfrm>
            <a:off x="11252719" y="0"/>
            <a:ext cx="0" cy="18696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45B991B-492A-4703-A1F7-9D0598FF907B}"/>
              </a:ext>
            </a:extLst>
          </p:cNvPr>
          <p:cNvCxnSpPr>
            <a:cxnSpLocks/>
          </p:cNvCxnSpPr>
          <p:nvPr/>
        </p:nvCxnSpPr>
        <p:spPr>
          <a:xfrm>
            <a:off x="2217384" y="4517411"/>
            <a:ext cx="0" cy="119924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717EAD26-2CB4-4556-887E-7DBB35A12C89}"/>
              </a:ext>
            </a:extLst>
          </p:cNvPr>
          <p:cNvSpPr/>
          <p:nvPr/>
        </p:nvSpPr>
        <p:spPr>
          <a:xfrm rot="3187898" flipH="1">
            <a:off x="8283801" y="1386061"/>
            <a:ext cx="1473518" cy="1473518"/>
          </a:xfrm>
          <a:prstGeom prst="arc">
            <a:avLst>
              <a:gd name="adj1" fmla="val 15053585"/>
              <a:gd name="adj2" fmla="val 44323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3AA610EB-8099-4DD2-98B8-51C73EA7BD96}"/>
              </a:ext>
            </a:extLst>
          </p:cNvPr>
          <p:cNvSpPr/>
          <p:nvPr/>
        </p:nvSpPr>
        <p:spPr>
          <a:xfrm rot="13987898" flipH="1">
            <a:off x="8283801" y="1386062"/>
            <a:ext cx="1473518" cy="1473518"/>
          </a:xfrm>
          <a:prstGeom prst="arc">
            <a:avLst>
              <a:gd name="adj1" fmla="val 12972130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D9678C3-0C98-41C2-903A-C935A90988F4}"/>
              </a:ext>
            </a:extLst>
          </p:cNvPr>
          <p:cNvCxnSpPr>
            <a:cxnSpLocks/>
          </p:cNvCxnSpPr>
          <p:nvPr/>
        </p:nvCxnSpPr>
        <p:spPr>
          <a:xfrm flipH="1">
            <a:off x="9690755" y="1869665"/>
            <a:ext cx="1561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4C32BFC-C3C1-4FD8-8C91-AC5AFA5AF9E2}"/>
              </a:ext>
            </a:extLst>
          </p:cNvPr>
          <p:cNvCxnSpPr>
            <a:cxnSpLocks/>
            <a:endCxn id="25" idx="2"/>
          </p:cNvCxnSpPr>
          <p:nvPr/>
        </p:nvCxnSpPr>
        <p:spPr>
          <a:xfrm flipH="1">
            <a:off x="6080205" y="1917290"/>
            <a:ext cx="2243580" cy="4867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028689FC-757D-4695-9CFF-E0D6AC268EBB}"/>
              </a:ext>
            </a:extLst>
          </p:cNvPr>
          <p:cNvSpPr/>
          <p:nvPr/>
        </p:nvSpPr>
        <p:spPr>
          <a:xfrm rot="10007927" flipH="1">
            <a:off x="4662463" y="1386061"/>
            <a:ext cx="1473518" cy="1473518"/>
          </a:xfrm>
          <a:prstGeom prst="arc">
            <a:avLst>
              <a:gd name="adj1" fmla="val 8983926"/>
              <a:gd name="adj2" fmla="val 1946167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EFFDB10C-9AB8-48D9-B8AA-CD6ABDC53252}"/>
              </a:ext>
            </a:extLst>
          </p:cNvPr>
          <p:cNvSpPr/>
          <p:nvPr/>
        </p:nvSpPr>
        <p:spPr>
          <a:xfrm rot="20807927" flipH="1">
            <a:off x="4662463" y="1386062"/>
            <a:ext cx="1473518" cy="1473518"/>
          </a:xfrm>
          <a:prstGeom prst="arc">
            <a:avLst>
              <a:gd name="adj1" fmla="val 9610406"/>
              <a:gd name="adj2" fmla="val 1790360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F6ED956-61A0-4C6D-AD82-6E4E43AFB700}"/>
              </a:ext>
            </a:extLst>
          </p:cNvPr>
          <p:cNvCxnSpPr>
            <a:cxnSpLocks/>
          </p:cNvCxnSpPr>
          <p:nvPr/>
        </p:nvCxnSpPr>
        <p:spPr>
          <a:xfrm flipH="1">
            <a:off x="2692834" y="1573826"/>
            <a:ext cx="222778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B8F50D05-1036-4C52-906D-284055FAE2F4}"/>
              </a:ext>
            </a:extLst>
          </p:cNvPr>
          <p:cNvSpPr/>
          <p:nvPr/>
        </p:nvSpPr>
        <p:spPr>
          <a:xfrm rot="10007927" flipH="1">
            <a:off x="1690674" y="3090137"/>
            <a:ext cx="1473518" cy="1473518"/>
          </a:xfrm>
          <a:prstGeom prst="arc">
            <a:avLst>
              <a:gd name="adj1" fmla="val 14412912"/>
              <a:gd name="adj2" fmla="val 3209574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34F849C6-46C0-4161-90C4-00013E2D17B1}"/>
              </a:ext>
            </a:extLst>
          </p:cNvPr>
          <p:cNvSpPr/>
          <p:nvPr/>
        </p:nvSpPr>
        <p:spPr>
          <a:xfrm rot="20807927" flipH="1">
            <a:off x="1690674" y="3090138"/>
            <a:ext cx="1473518" cy="1473518"/>
          </a:xfrm>
          <a:prstGeom prst="arc">
            <a:avLst>
              <a:gd name="adj1" fmla="val 15597498"/>
              <a:gd name="adj2" fmla="val 59180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B56316-3AAB-4792-98F7-AB7D1A08FC46}"/>
              </a:ext>
            </a:extLst>
          </p:cNvPr>
          <p:cNvCxnSpPr>
            <a:cxnSpLocks/>
          </p:cNvCxnSpPr>
          <p:nvPr/>
        </p:nvCxnSpPr>
        <p:spPr>
          <a:xfrm>
            <a:off x="2692834" y="1573826"/>
            <a:ext cx="0" cy="158045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D367431-5CB7-46A4-A91F-8F2A8E447F66}"/>
              </a:ext>
            </a:extLst>
          </p:cNvPr>
          <p:cNvCxnSpPr>
            <a:cxnSpLocks/>
          </p:cNvCxnSpPr>
          <p:nvPr/>
        </p:nvCxnSpPr>
        <p:spPr>
          <a:xfrm flipH="1">
            <a:off x="2199087" y="5716654"/>
            <a:ext cx="135183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C0F9A350-46FA-4B76-AF46-F523B9D428CB}"/>
              </a:ext>
            </a:extLst>
          </p:cNvPr>
          <p:cNvSpPr/>
          <p:nvPr/>
        </p:nvSpPr>
        <p:spPr>
          <a:xfrm rot="10007927" flipH="1">
            <a:off x="3489657" y="4710665"/>
            <a:ext cx="1473518" cy="1473518"/>
          </a:xfrm>
          <a:prstGeom prst="arc">
            <a:avLst>
              <a:gd name="adj1" fmla="val 12936415"/>
              <a:gd name="adj2" fmla="val 2169465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E061213E-9D0C-4127-998D-8D79F40EA2E6}"/>
              </a:ext>
            </a:extLst>
          </p:cNvPr>
          <p:cNvSpPr/>
          <p:nvPr/>
        </p:nvSpPr>
        <p:spPr>
          <a:xfrm rot="20807927" flipH="1">
            <a:off x="3489657" y="4710666"/>
            <a:ext cx="1473518" cy="1473518"/>
          </a:xfrm>
          <a:prstGeom prst="arc">
            <a:avLst>
              <a:gd name="adj1" fmla="val 15597498"/>
              <a:gd name="adj2" fmla="val 59180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942313B-50E3-41DE-8527-36D9276D6628}"/>
              </a:ext>
            </a:extLst>
          </p:cNvPr>
          <p:cNvCxnSpPr>
            <a:cxnSpLocks/>
          </p:cNvCxnSpPr>
          <p:nvPr/>
        </p:nvCxnSpPr>
        <p:spPr>
          <a:xfrm flipH="1">
            <a:off x="4660347" y="4893694"/>
            <a:ext cx="135183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c 45">
            <a:extLst>
              <a:ext uri="{FF2B5EF4-FFF2-40B4-BE49-F238E27FC236}">
                <a16:creationId xmlns:a16="http://schemas.microsoft.com/office/drawing/2014/main" id="{BA9F455D-E6E2-4253-BEDB-3D2819B97239}"/>
              </a:ext>
            </a:extLst>
          </p:cNvPr>
          <p:cNvSpPr/>
          <p:nvPr/>
        </p:nvSpPr>
        <p:spPr>
          <a:xfrm rot="20700000" flipH="1">
            <a:off x="5768037" y="3594583"/>
            <a:ext cx="1473518" cy="1473518"/>
          </a:xfrm>
          <a:prstGeom prst="arc">
            <a:avLst>
              <a:gd name="adj1" fmla="val 12936415"/>
              <a:gd name="adj2" fmla="val 2169465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28552FAC-D75A-4924-A24D-C2623375BC29}"/>
              </a:ext>
            </a:extLst>
          </p:cNvPr>
          <p:cNvSpPr/>
          <p:nvPr/>
        </p:nvSpPr>
        <p:spPr>
          <a:xfrm rot="9900000" flipH="1">
            <a:off x="5768037" y="3594584"/>
            <a:ext cx="1473518" cy="1473518"/>
          </a:xfrm>
          <a:prstGeom prst="arc">
            <a:avLst>
              <a:gd name="adj1" fmla="val 15597498"/>
              <a:gd name="adj2" fmla="val 59180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7BAA7BB-A257-4413-8AB4-C338EFB5A2AE}"/>
              </a:ext>
            </a:extLst>
          </p:cNvPr>
          <p:cNvCxnSpPr>
            <a:cxnSpLocks/>
          </p:cNvCxnSpPr>
          <p:nvPr/>
        </p:nvCxnSpPr>
        <p:spPr>
          <a:xfrm>
            <a:off x="11242752" y="6030044"/>
            <a:ext cx="0" cy="96207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F1A375EA-948B-491D-9947-B7346CCC41AB}"/>
              </a:ext>
            </a:extLst>
          </p:cNvPr>
          <p:cNvSpPr/>
          <p:nvPr/>
        </p:nvSpPr>
        <p:spPr>
          <a:xfrm rot="5400000" flipH="1">
            <a:off x="8411147" y="1513407"/>
            <a:ext cx="1201513" cy="1201513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80197C2-718F-47B2-BBAB-768705664BBA}"/>
              </a:ext>
            </a:extLst>
          </p:cNvPr>
          <p:cNvSpPr/>
          <p:nvPr/>
        </p:nvSpPr>
        <p:spPr>
          <a:xfrm rot="5400000" flipH="1">
            <a:off x="4810667" y="1522063"/>
            <a:ext cx="1201513" cy="1201513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242401E-1F08-4CCC-B407-71EAC8F64547}"/>
              </a:ext>
            </a:extLst>
          </p:cNvPr>
          <p:cNvSpPr/>
          <p:nvPr/>
        </p:nvSpPr>
        <p:spPr>
          <a:xfrm rot="5400000" flipH="1">
            <a:off x="1826676" y="3218329"/>
            <a:ext cx="1201513" cy="1201513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14C7C34-BE46-4A27-96D2-FCFAB5F2075E}"/>
              </a:ext>
            </a:extLst>
          </p:cNvPr>
          <p:cNvSpPr/>
          <p:nvPr/>
        </p:nvSpPr>
        <p:spPr>
          <a:xfrm rot="5400000" flipH="1">
            <a:off x="3621183" y="4846667"/>
            <a:ext cx="1201513" cy="1201513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0FA74C5-2B73-4BE8-B26D-D43CC039EC7B}"/>
              </a:ext>
            </a:extLst>
          </p:cNvPr>
          <p:cNvSpPr/>
          <p:nvPr/>
        </p:nvSpPr>
        <p:spPr>
          <a:xfrm rot="5400000" flipH="1">
            <a:off x="5910659" y="3738269"/>
            <a:ext cx="1201513" cy="1201513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1072377-F152-4B48-9829-D7C8F4BB434C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7173267" y="4021568"/>
            <a:ext cx="4079452" cy="202661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E840760F-C8DA-4631-BAF6-0A21AE88B230}"/>
              </a:ext>
            </a:extLst>
          </p:cNvPr>
          <p:cNvSpPr/>
          <p:nvPr/>
        </p:nvSpPr>
        <p:spPr>
          <a:xfrm flipH="1">
            <a:off x="8677357" y="1790997"/>
            <a:ext cx="68640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820792C-D5FC-49E5-BD05-6B6C8C970FB2}"/>
              </a:ext>
            </a:extLst>
          </p:cNvPr>
          <p:cNvSpPr/>
          <p:nvPr/>
        </p:nvSpPr>
        <p:spPr>
          <a:xfrm flipH="1">
            <a:off x="5007928" y="1799653"/>
            <a:ext cx="7825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02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486B8E1-B0C5-49A5-9FF8-70E32116BD0D}"/>
              </a:ext>
            </a:extLst>
          </p:cNvPr>
          <p:cNvSpPr/>
          <p:nvPr/>
        </p:nvSpPr>
        <p:spPr>
          <a:xfrm flipH="1">
            <a:off x="6120121" y="3979660"/>
            <a:ext cx="80182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05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8DB69B-1000-439E-910A-22DE038E1F61}"/>
              </a:ext>
            </a:extLst>
          </p:cNvPr>
          <p:cNvSpPr/>
          <p:nvPr/>
        </p:nvSpPr>
        <p:spPr>
          <a:xfrm flipH="1">
            <a:off x="2013069" y="3476921"/>
            <a:ext cx="78418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03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9736FB1-4266-458E-BCA6-E1F942FF7C1B}"/>
              </a:ext>
            </a:extLst>
          </p:cNvPr>
          <p:cNvSpPr/>
          <p:nvPr/>
        </p:nvSpPr>
        <p:spPr>
          <a:xfrm flipH="1">
            <a:off x="3846698" y="5088811"/>
            <a:ext cx="81464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138807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FC208E7-8A68-489B-9C1A-D10FB013C2D9}"/>
              </a:ext>
            </a:extLst>
          </p:cNvPr>
          <p:cNvSpPr/>
          <p:nvPr/>
        </p:nvSpPr>
        <p:spPr>
          <a:xfrm flipH="1">
            <a:off x="1274696" y="460410"/>
            <a:ext cx="890230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Assumption | Residuals should be normally distributed with zero mean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9D12591-9625-4A3E-AFCA-093B1320E7AC}"/>
              </a:ext>
            </a:extLst>
          </p:cNvPr>
          <p:cNvSpPr/>
          <p:nvPr/>
        </p:nvSpPr>
        <p:spPr>
          <a:xfrm rot="5400000" flipH="1">
            <a:off x="469997" y="279742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2B7950-8C59-44E3-B286-A2A6F08E5116}"/>
              </a:ext>
            </a:extLst>
          </p:cNvPr>
          <p:cNvSpPr/>
          <p:nvPr/>
        </p:nvSpPr>
        <p:spPr>
          <a:xfrm flipH="1">
            <a:off x="469997" y="279742"/>
            <a:ext cx="7825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02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32BA6800-BC65-498A-9F3B-5BEDE8265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218" y="1418505"/>
            <a:ext cx="6403407" cy="463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6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FC208E7-8A68-489B-9C1A-D10FB013C2D9}"/>
              </a:ext>
            </a:extLst>
          </p:cNvPr>
          <p:cNvSpPr/>
          <p:nvPr/>
        </p:nvSpPr>
        <p:spPr>
          <a:xfrm flipH="1">
            <a:off x="1274696" y="460410"/>
            <a:ext cx="890230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Assumption | Residuals should be normally distributed with zero mean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9D12591-9625-4A3E-AFCA-093B1320E7AC}"/>
              </a:ext>
            </a:extLst>
          </p:cNvPr>
          <p:cNvSpPr/>
          <p:nvPr/>
        </p:nvSpPr>
        <p:spPr>
          <a:xfrm rot="5400000" flipH="1">
            <a:off x="469997" y="279742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2B7950-8C59-44E3-B286-A2A6F08E5116}"/>
              </a:ext>
            </a:extLst>
          </p:cNvPr>
          <p:cNvSpPr/>
          <p:nvPr/>
        </p:nvSpPr>
        <p:spPr>
          <a:xfrm flipH="1">
            <a:off x="469997" y="279742"/>
            <a:ext cx="7825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02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A735E2CB-9DF9-4437-A87F-FEB79A148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133" y="1704778"/>
            <a:ext cx="5532957" cy="396279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17179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FC208E7-8A68-489B-9C1A-D10FB013C2D9}"/>
              </a:ext>
            </a:extLst>
          </p:cNvPr>
          <p:cNvSpPr/>
          <p:nvPr/>
        </p:nvSpPr>
        <p:spPr>
          <a:xfrm flipH="1">
            <a:off x="1274696" y="460410"/>
            <a:ext cx="890230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Assumption | Residuals should be normally distributed with zero mean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9D12591-9625-4A3E-AFCA-093B1320E7AC}"/>
              </a:ext>
            </a:extLst>
          </p:cNvPr>
          <p:cNvSpPr/>
          <p:nvPr/>
        </p:nvSpPr>
        <p:spPr>
          <a:xfrm rot="5400000" flipH="1">
            <a:off x="469997" y="279742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2B7950-8C59-44E3-B286-A2A6F08E5116}"/>
              </a:ext>
            </a:extLst>
          </p:cNvPr>
          <p:cNvSpPr/>
          <p:nvPr/>
        </p:nvSpPr>
        <p:spPr>
          <a:xfrm flipH="1">
            <a:off x="469997" y="279742"/>
            <a:ext cx="7825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02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82EC200-EBE8-4B56-A83F-A4ABAAE58C6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090" y="1761641"/>
            <a:ext cx="5811560" cy="408419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85965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D52C8C0-F540-45C4-AC76-8F0EF1AF834E}"/>
              </a:ext>
            </a:extLst>
          </p:cNvPr>
          <p:cNvCxnSpPr>
            <a:cxnSpLocks/>
          </p:cNvCxnSpPr>
          <p:nvPr/>
        </p:nvCxnSpPr>
        <p:spPr>
          <a:xfrm>
            <a:off x="11252719" y="0"/>
            <a:ext cx="0" cy="18696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45B991B-492A-4703-A1F7-9D0598FF907B}"/>
              </a:ext>
            </a:extLst>
          </p:cNvPr>
          <p:cNvCxnSpPr>
            <a:cxnSpLocks/>
          </p:cNvCxnSpPr>
          <p:nvPr/>
        </p:nvCxnSpPr>
        <p:spPr>
          <a:xfrm>
            <a:off x="2217384" y="4517411"/>
            <a:ext cx="0" cy="119924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717EAD26-2CB4-4556-887E-7DBB35A12C89}"/>
              </a:ext>
            </a:extLst>
          </p:cNvPr>
          <p:cNvSpPr/>
          <p:nvPr/>
        </p:nvSpPr>
        <p:spPr>
          <a:xfrm rot="3187898" flipH="1">
            <a:off x="8283801" y="1386061"/>
            <a:ext cx="1473518" cy="1473518"/>
          </a:xfrm>
          <a:prstGeom prst="arc">
            <a:avLst>
              <a:gd name="adj1" fmla="val 15053585"/>
              <a:gd name="adj2" fmla="val 44323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3AA610EB-8099-4DD2-98B8-51C73EA7BD96}"/>
              </a:ext>
            </a:extLst>
          </p:cNvPr>
          <p:cNvSpPr/>
          <p:nvPr/>
        </p:nvSpPr>
        <p:spPr>
          <a:xfrm rot="13987898" flipH="1">
            <a:off x="8283801" y="1386062"/>
            <a:ext cx="1473518" cy="1473518"/>
          </a:xfrm>
          <a:prstGeom prst="arc">
            <a:avLst>
              <a:gd name="adj1" fmla="val 12972130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D9678C3-0C98-41C2-903A-C935A90988F4}"/>
              </a:ext>
            </a:extLst>
          </p:cNvPr>
          <p:cNvCxnSpPr>
            <a:cxnSpLocks/>
          </p:cNvCxnSpPr>
          <p:nvPr/>
        </p:nvCxnSpPr>
        <p:spPr>
          <a:xfrm flipH="1">
            <a:off x="9690755" y="1869665"/>
            <a:ext cx="1561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4C32BFC-C3C1-4FD8-8C91-AC5AFA5AF9E2}"/>
              </a:ext>
            </a:extLst>
          </p:cNvPr>
          <p:cNvCxnSpPr>
            <a:cxnSpLocks/>
            <a:endCxn id="25" idx="2"/>
          </p:cNvCxnSpPr>
          <p:nvPr/>
        </p:nvCxnSpPr>
        <p:spPr>
          <a:xfrm flipH="1">
            <a:off x="6080205" y="1917290"/>
            <a:ext cx="2243580" cy="4867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028689FC-757D-4695-9CFF-E0D6AC268EBB}"/>
              </a:ext>
            </a:extLst>
          </p:cNvPr>
          <p:cNvSpPr/>
          <p:nvPr/>
        </p:nvSpPr>
        <p:spPr>
          <a:xfrm rot="10007927" flipH="1">
            <a:off x="4662463" y="1386061"/>
            <a:ext cx="1473518" cy="1473518"/>
          </a:xfrm>
          <a:prstGeom prst="arc">
            <a:avLst>
              <a:gd name="adj1" fmla="val 8983926"/>
              <a:gd name="adj2" fmla="val 1946167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EFFDB10C-9AB8-48D9-B8AA-CD6ABDC53252}"/>
              </a:ext>
            </a:extLst>
          </p:cNvPr>
          <p:cNvSpPr/>
          <p:nvPr/>
        </p:nvSpPr>
        <p:spPr>
          <a:xfrm rot="20807927" flipH="1">
            <a:off x="4662463" y="1386062"/>
            <a:ext cx="1473518" cy="1473518"/>
          </a:xfrm>
          <a:prstGeom prst="arc">
            <a:avLst>
              <a:gd name="adj1" fmla="val 9610406"/>
              <a:gd name="adj2" fmla="val 1790360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F6ED956-61A0-4C6D-AD82-6E4E43AFB700}"/>
              </a:ext>
            </a:extLst>
          </p:cNvPr>
          <p:cNvCxnSpPr>
            <a:cxnSpLocks/>
          </p:cNvCxnSpPr>
          <p:nvPr/>
        </p:nvCxnSpPr>
        <p:spPr>
          <a:xfrm flipH="1">
            <a:off x="2692834" y="1573826"/>
            <a:ext cx="222778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B8F50D05-1036-4C52-906D-284055FAE2F4}"/>
              </a:ext>
            </a:extLst>
          </p:cNvPr>
          <p:cNvSpPr/>
          <p:nvPr/>
        </p:nvSpPr>
        <p:spPr>
          <a:xfrm rot="10007927" flipH="1">
            <a:off x="1690674" y="3090137"/>
            <a:ext cx="1473518" cy="1473518"/>
          </a:xfrm>
          <a:prstGeom prst="arc">
            <a:avLst>
              <a:gd name="adj1" fmla="val 14412912"/>
              <a:gd name="adj2" fmla="val 3209574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34F849C6-46C0-4161-90C4-00013E2D17B1}"/>
              </a:ext>
            </a:extLst>
          </p:cNvPr>
          <p:cNvSpPr/>
          <p:nvPr/>
        </p:nvSpPr>
        <p:spPr>
          <a:xfrm rot="20807927" flipH="1">
            <a:off x="1690674" y="3090138"/>
            <a:ext cx="1473518" cy="1473518"/>
          </a:xfrm>
          <a:prstGeom prst="arc">
            <a:avLst>
              <a:gd name="adj1" fmla="val 15597498"/>
              <a:gd name="adj2" fmla="val 59180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B56316-3AAB-4792-98F7-AB7D1A08FC46}"/>
              </a:ext>
            </a:extLst>
          </p:cNvPr>
          <p:cNvCxnSpPr>
            <a:cxnSpLocks/>
          </p:cNvCxnSpPr>
          <p:nvPr/>
        </p:nvCxnSpPr>
        <p:spPr>
          <a:xfrm>
            <a:off x="2692834" y="1573826"/>
            <a:ext cx="0" cy="158045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D367431-5CB7-46A4-A91F-8F2A8E447F66}"/>
              </a:ext>
            </a:extLst>
          </p:cNvPr>
          <p:cNvCxnSpPr>
            <a:cxnSpLocks/>
          </p:cNvCxnSpPr>
          <p:nvPr/>
        </p:nvCxnSpPr>
        <p:spPr>
          <a:xfrm flipH="1">
            <a:off x="2199087" y="5716654"/>
            <a:ext cx="135183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C0F9A350-46FA-4B76-AF46-F523B9D428CB}"/>
              </a:ext>
            </a:extLst>
          </p:cNvPr>
          <p:cNvSpPr/>
          <p:nvPr/>
        </p:nvSpPr>
        <p:spPr>
          <a:xfrm rot="10007927" flipH="1">
            <a:off x="3489657" y="4710665"/>
            <a:ext cx="1473518" cy="1473518"/>
          </a:xfrm>
          <a:prstGeom prst="arc">
            <a:avLst>
              <a:gd name="adj1" fmla="val 12936415"/>
              <a:gd name="adj2" fmla="val 2169465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E061213E-9D0C-4127-998D-8D79F40EA2E6}"/>
              </a:ext>
            </a:extLst>
          </p:cNvPr>
          <p:cNvSpPr/>
          <p:nvPr/>
        </p:nvSpPr>
        <p:spPr>
          <a:xfrm rot="20807927" flipH="1">
            <a:off x="3489657" y="4710666"/>
            <a:ext cx="1473518" cy="1473518"/>
          </a:xfrm>
          <a:prstGeom prst="arc">
            <a:avLst>
              <a:gd name="adj1" fmla="val 15597498"/>
              <a:gd name="adj2" fmla="val 59180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942313B-50E3-41DE-8527-36D9276D6628}"/>
              </a:ext>
            </a:extLst>
          </p:cNvPr>
          <p:cNvCxnSpPr>
            <a:cxnSpLocks/>
          </p:cNvCxnSpPr>
          <p:nvPr/>
        </p:nvCxnSpPr>
        <p:spPr>
          <a:xfrm flipH="1">
            <a:off x="4660347" y="4893694"/>
            <a:ext cx="135183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c 45">
            <a:extLst>
              <a:ext uri="{FF2B5EF4-FFF2-40B4-BE49-F238E27FC236}">
                <a16:creationId xmlns:a16="http://schemas.microsoft.com/office/drawing/2014/main" id="{BA9F455D-E6E2-4253-BEDB-3D2819B97239}"/>
              </a:ext>
            </a:extLst>
          </p:cNvPr>
          <p:cNvSpPr/>
          <p:nvPr/>
        </p:nvSpPr>
        <p:spPr>
          <a:xfrm rot="20700000" flipH="1">
            <a:off x="5768037" y="3594583"/>
            <a:ext cx="1473518" cy="1473518"/>
          </a:xfrm>
          <a:prstGeom prst="arc">
            <a:avLst>
              <a:gd name="adj1" fmla="val 12936415"/>
              <a:gd name="adj2" fmla="val 2169465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28552FAC-D75A-4924-A24D-C2623375BC29}"/>
              </a:ext>
            </a:extLst>
          </p:cNvPr>
          <p:cNvSpPr/>
          <p:nvPr/>
        </p:nvSpPr>
        <p:spPr>
          <a:xfrm rot="9900000" flipH="1">
            <a:off x="5768037" y="3594584"/>
            <a:ext cx="1473518" cy="1473518"/>
          </a:xfrm>
          <a:prstGeom prst="arc">
            <a:avLst>
              <a:gd name="adj1" fmla="val 15597498"/>
              <a:gd name="adj2" fmla="val 59180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7BAA7BB-A257-4413-8AB4-C338EFB5A2AE}"/>
              </a:ext>
            </a:extLst>
          </p:cNvPr>
          <p:cNvCxnSpPr>
            <a:cxnSpLocks/>
          </p:cNvCxnSpPr>
          <p:nvPr/>
        </p:nvCxnSpPr>
        <p:spPr>
          <a:xfrm>
            <a:off x="11242752" y="6030044"/>
            <a:ext cx="0" cy="96207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F1A375EA-948B-491D-9947-B7346CCC41AB}"/>
              </a:ext>
            </a:extLst>
          </p:cNvPr>
          <p:cNvSpPr/>
          <p:nvPr/>
        </p:nvSpPr>
        <p:spPr>
          <a:xfrm rot="5400000" flipH="1">
            <a:off x="8411147" y="1513407"/>
            <a:ext cx="1201513" cy="1201513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80197C2-718F-47B2-BBAB-768705664BBA}"/>
              </a:ext>
            </a:extLst>
          </p:cNvPr>
          <p:cNvSpPr/>
          <p:nvPr/>
        </p:nvSpPr>
        <p:spPr>
          <a:xfrm rot="5400000" flipH="1">
            <a:off x="4810667" y="1522063"/>
            <a:ext cx="1201513" cy="1201513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242401E-1F08-4CCC-B407-71EAC8F64547}"/>
              </a:ext>
            </a:extLst>
          </p:cNvPr>
          <p:cNvSpPr/>
          <p:nvPr/>
        </p:nvSpPr>
        <p:spPr>
          <a:xfrm rot="5400000" flipH="1">
            <a:off x="1826676" y="3218329"/>
            <a:ext cx="1201513" cy="1201513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14C7C34-BE46-4A27-96D2-FCFAB5F2075E}"/>
              </a:ext>
            </a:extLst>
          </p:cNvPr>
          <p:cNvSpPr/>
          <p:nvPr/>
        </p:nvSpPr>
        <p:spPr>
          <a:xfrm rot="5400000" flipH="1">
            <a:off x="3621183" y="4846667"/>
            <a:ext cx="1201513" cy="1201513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0FA74C5-2B73-4BE8-B26D-D43CC039EC7B}"/>
              </a:ext>
            </a:extLst>
          </p:cNvPr>
          <p:cNvSpPr/>
          <p:nvPr/>
        </p:nvSpPr>
        <p:spPr>
          <a:xfrm rot="5400000" flipH="1">
            <a:off x="5910659" y="3738269"/>
            <a:ext cx="1201513" cy="1201513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1072377-F152-4B48-9829-D7C8F4BB434C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7173267" y="4021568"/>
            <a:ext cx="4079452" cy="202661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E840760F-C8DA-4631-BAF6-0A21AE88B230}"/>
              </a:ext>
            </a:extLst>
          </p:cNvPr>
          <p:cNvSpPr/>
          <p:nvPr/>
        </p:nvSpPr>
        <p:spPr>
          <a:xfrm flipH="1">
            <a:off x="8677357" y="1790997"/>
            <a:ext cx="68640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820792C-D5FC-49E5-BD05-6B6C8C970FB2}"/>
              </a:ext>
            </a:extLst>
          </p:cNvPr>
          <p:cNvSpPr/>
          <p:nvPr/>
        </p:nvSpPr>
        <p:spPr>
          <a:xfrm flipH="1">
            <a:off x="5007928" y="1799653"/>
            <a:ext cx="7825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02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486B8E1-B0C5-49A5-9FF8-70E32116BD0D}"/>
              </a:ext>
            </a:extLst>
          </p:cNvPr>
          <p:cNvSpPr/>
          <p:nvPr/>
        </p:nvSpPr>
        <p:spPr>
          <a:xfrm flipH="1">
            <a:off x="6120121" y="3979660"/>
            <a:ext cx="80182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05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8DB69B-1000-439E-910A-22DE038E1F61}"/>
              </a:ext>
            </a:extLst>
          </p:cNvPr>
          <p:cNvSpPr/>
          <p:nvPr/>
        </p:nvSpPr>
        <p:spPr>
          <a:xfrm flipH="1">
            <a:off x="2013069" y="3476921"/>
            <a:ext cx="78418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03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9736FB1-4266-458E-BCA6-E1F942FF7C1B}"/>
              </a:ext>
            </a:extLst>
          </p:cNvPr>
          <p:cNvSpPr/>
          <p:nvPr/>
        </p:nvSpPr>
        <p:spPr>
          <a:xfrm flipH="1">
            <a:off x="3846698" y="5088811"/>
            <a:ext cx="81464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412722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FC208E7-8A68-489B-9C1A-D10FB013C2D9}"/>
              </a:ext>
            </a:extLst>
          </p:cNvPr>
          <p:cNvSpPr/>
          <p:nvPr/>
        </p:nvSpPr>
        <p:spPr>
          <a:xfrm flipH="1">
            <a:off x="1274696" y="460410"/>
            <a:ext cx="693093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Assumption | Error terms must have constant variance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9D12591-9625-4A3E-AFCA-093B1320E7AC}"/>
              </a:ext>
            </a:extLst>
          </p:cNvPr>
          <p:cNvSpPr/>
          <p:nvPr/>
        </p:nvSpPr>
        <p:spPr>
          <a:xfrm rot="5400000" flipH="1">
            <a:off x="469997" y="279742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2B7950-8C59-44E3-B286-A2A6F08E5116}"/>
              </a:ext>
            </a:extLst>
          </p:cNvPr>
          <p:cNvSpPr/>
          <p:nvPr/>
        </p:nvSpPr>
        <p:spPr>
          <a:xfrm flipH="1">
            <a:off x="441422" y="279742"/>
            <a:ext cx="78418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03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716D78E3-53AF-4145-AE5D-216F9FB76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50596"/>
            <a:ext cx="4211837" cy="4130393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F68CF4B6-A9DB-4E1F-A92D-DC298B4B1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119" y="1660807"/>
            <a:ext cx="4305881" cy="412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33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BBFB01D-EBE7-47BA-9E2F-CF044D59B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92" y="2067149"/>
            <a:ext cx="4926984" cy="358095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FC208E7-8A68-489B-9C1A-D10FB013C2D9}"/>
              </a:ext>
            </a:extLst>
          </p:cNvPr>
          <p:cNvSpPr/>
          <p:nvPr/>
        </p:nvSpPr>
        <p:spPr>
          <a:xfrm flipH="1">
            <a:off x="1274696" y="460410"/>
            <a:ext cx="693664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Assumption | Error terms must have constant variance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9D12591-9625-4A3E-AFCA-093B1320E7AC}"/>
              </a:ext>
            </a:extLst>
          </p:cNvPr>
          <p:cNvSpPr/>
          <p:nvPr/>
        </p:nvSpPr>
        <p:spPr>
          <a:xfrm rot="5400000" flipH="1">
            <a:off x="469997" y="279742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2B7950-8C59-44E3-B286-A2A6F08E5116}"/>
              </a:ext>
            </a:extLst>
          </p:cNvPr>
          <p:cNvSpPr/>
          <p:nvPr/>
        </p:nvSpPr>
        <p:spPr>
          <a:xfrm flipH="1">
            <a:off x="469997" y="279742"/>
            <a:ext cx="78418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03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F7E1D132-E94D-4E38-BAF2-C57C8EE9D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99" y="2067149"/>
            <a:ext cx="4625396" cy="3580952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17E830A-1F86-438B-BFD9-AD6EE91249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6" t="6644" b="13559"/>
          <a:stretch/>
        </p:blipFill>
        <p:spPr>
          <a:xfrm>
            <a:off x="6772274" y="2305050"/>
            <a:ext cx="4393101" cy="28575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82691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D52C8C0-F540-45C4-AC76-8F0EF1AF834E}"/>
              </a:ext>
            </a:extLst>
          </p:cNvPr>
          <p:cNvCxnSpPr>
            <a:cxnSpLocks/>
          </p:cNvCxnSpPr>
          <p:nvPr/>
        </p:nvCxnSpPr>
        <p:spPr>
          <a:xfrm>
            <a:off x="11252719" y="0"/>
            <a:ext cx="0" cy="18696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45B991B-492A-4703-A1F7-9D0598FF907B}"/>
              </a:ext>
            </a:extLst>
          </p:cNvPr>
          <p:cNvCxnSpPr>
            <a:cxnSpLocks/>
          </p:cNvCxnSpPr>
          <p:nvPr/>
        </p:nvCxnSpPr>
        <p:spPr>
          <a:xfrm>
            <a:off x="2217384" y="4517411"/>
            <a:ext cx="0" cy="119924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717EAD26-2CB4-4556-887E-7DBB35A12C89}"/>
              </a:ext>
            </a:extLst>
          </p:cNvPr>
          <p:cNvSpPr/>
          <p:nvPr/>
        </p:nvSpPr>
        <p:spPr>
          <a:xfrm rot="3187898" flipH="1">
            <a:off x="8283801" y="1386061"/>
            <a:ext cx="1473518" cy="1473518"/>
          </a:xfrm>
          <a:prstGeom prst="arc">
            <a:avLst>
              <a:gd name="adj1" fmla="val 15053585"/>
              <a:gd name="adj2" fmla="val 44323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3AA610EB-8099-4DD2-98B8-51C73EA7BD96}"/>
              </a:ext>
            </a:extLst>
          </p:cNvPr>
          <p:cNvSpPr/>
          <p:nvPr/>
        </p:nvSpPr>
        <p:spPr>
          <a:xfrm rot="13987898" flipH="1">
            <a:off x="8283801" y="1386062"/>
            <a:ext cx="1473518" cy="1473518"/>
          </a:xfrm>
          <a:prstGeom prst="arc">
            <a:avLst>
              <a:gd name="adj1" fmla="val 12972130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D9678C3-0C98-41C2-903A-C935A90988F4}"/>
              </a:ext>
            </a:extLst>
          </p:cNvPr>
          <p:cNvCxnSpPr>
            <a:cxnSpLocks/>
          </p:cNvCxnSpPr>
          <p:nvPr/>
        </p:nvCxnSpPr>
        <p:spPr>
          <a:xfrm flipH="1">
            <a:off x="9690755" y="1869665"/>
            <a:ext cx="1561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4C32BFC-C3C1-4FD8-8C91-AC5AFA5AF9E2}"/>
              </a:ext>
            </a:extLst>
          </p:cNvPr>
          <p:cNvCxnSpPr>
            <a:cxnSpLocks/>
            <a:endCxn id="25" idx="2"/>
          </p:cNvCxnSpPr>
          <p:nvPr/>
        </p:nvCxnSpPr>
        <p:spPr>
          <a:xfrm flipH="1">
            <a:off x="6080205" y="1917290"/>
            <a:ext cx="2243580" cy="4867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028689FC-757D-4695-9CFF-E0D6AC268EBB}"/>
              </a:ext>
            </a:extLst>
          </p:cNvPr>
          <p:cNvSpPr/>
          <p:nvPr/>
        </p:nvSpPr>
        <p:spPr>
          <a:xfrm rot="10007927" flipH="1">
            <a:off x="4662463" y="1386061"/>
            <a:ext cx="1473518" cy="1473518"/>
          </a:xfrm>
          <a:prstGeom prst="arc">
            <a:avLst>
              <a:gd name="adj1" fmla="val 8983926"/>
              <a:gd name="adj2" fmla="val 1946167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EFFDB10C-9AB8-48D9-B8AA-CD6ABDC53252}"/>
              </a:ext>
            </a:extLst>
          </p:cNvPr>
          <p:cNvSpPr/>
          <p:nvPr/>
        </p:nvSpPr>
        <p:spPr>
          <a:xfrm rot="20807927" flipH="1">
            <a:off x="4662463" y="1386062"/>
            <a:ext cx="1473518" cy="1473518"/>
          </a:xfrm>
          <a:prstGeom prst="arc">
            <a:avLst>
              <a:gd name="adj1" fmla="val 9610406"/>
              <a:gd name="adj2" fmla="val 1790360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F6ED956-61A0-4C6D-AD82-6E4E43AFB700}"/>
              </a:ext>
            </a:extLst>
          </p:cNvPr>
          <p:cNvCxnSpPr>
            <a:cxnSpLocks/>
          </p:cNvCxnSpPr>
          <p:nvPr/>
        </p:nvCxnSpPr>
        <p:spPr>
          <a:xfrm flipH="1">
            <a:off x="2692834" y="1573826"/>
            <a:ext cx="222778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B8F50D05-1036-4C52-906D-284055FAE2F4}"/>
              </a:ext>
            </a:extLst>
          </p:cNvPr>
          <p:cNvSpPr/>
          <p:nvPr/>
        </p:nvSpPr>
        <p:spPr>
          <a:xfrm rot="10007927" flipH="1">
            <a:off x="1690674" y="3090137"/>
            <a:ext cx="1473518" cy="1473518"/>
          </a:xfrm>
          <a:prstGeom prst="arc">
            <a:avLst>
              <a:gd name="adj1" fmla="val 14412912"/>
              <a:gd name="adj2" fmla="val 3209574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34F849C6-46C0-4161-90C4-00013E2D17B1}"/>
              </a:ext>
            </a:extLst>
          </p:cNvPr>
          <p:cNvSpPr/>
          <p:nvPr/>
        </p:nvSpPr>
        <p:spPr>
          <a:xfrm rot="20807927" flipH="1">
            <a:off x="1690674" y="3090138"/>
            <a:ext cx="1473518" cy="1473518"/>
          </a:xfrm>
          <a:prstGeom prst="arc">
            <a:avLst>
              <a:gd name="adj1" fmla="val 15597498"/>
              <a:gd name="adj2" fmla="val 59180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B56316-3AAB-4792-98F7-AB7D1A08FC46}"/>
              </a:ext>
            </a:extLst>
          </p:cNvPr>
          <p:cNvCxnSpPr>
            <a:cxnSpLocks/>
          </p:cNvCxnSpPr>
          <p:nvPr/>
        </p:nvCxnSpPr>
        <p:spPr>
          <a:xfrm>
            <a:off x="2692834" y="1573826"/>
            <a:ext cx="0" cy="158045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D367431-5CB7-46A4-A91F-8F2A8E447F66}"/>
              </a:ext>
            </a:extLst>
          </p:cNvPr>
          <p:cNvCxnSpPr>
            <a:cxnSpLocks/>
          </p:cNvCxnSpPr>
          <p:nvPr/>
        </p:nvCxnSpPr>
        <p:spPr>
          <a:xfrm flipH="1">
            <a:off x="2199087" y="5716654"/>
            <a:ext cx="135183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C0F9A350-46FA-4B76-AF46-F523B9D428CB}"/>
              </a:ext>
            </a:extLst>
          </p:cNvPr>
          <p:cNvSpPr/>
          <p:nvPr/>
        </p:nvSpPr>
        <p:spPr>
          <a:xfrm rot="10007927" flipH="1">
            <a:off x="3489657" y="4710665"/>
            <a:ext cx="1473518" cy="1473518"/>
          </a:xfrm>
          <a:prstGeom prst="arc">
            <a:avLst>
              <a:gd name="adj1" fmla="val 12936415"/>
              <a:gd name="adj2" fmla="val 2169465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E061213E-9D0C-4127-998D-8D79F40EA2E6}"/>
              </a:ext>
            </a:extLst>
          </p:cNvPr>
          <p:cNvSpPr/>
          <p:nvPr/>
        </p:nvSpPr>
        <p:spPr>
          <a:xfrm rot="20807927" flipH="1">
            <a:off x="3489657" y="4710666"/>
            <a:ext cx="1473518" cy="1473518"/>
          </a:xfrm>
          <a:prstGeom prst="arc">
            <a:avLst>
              <a:gd name="adj1" fmla="val 15597498"/>
              <a:gd name="adj2" fmla="val 59180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942313B-50E3-41DE-8527-36D9276D6628}"/>
              </a:ext>
            </a:extLst>
          </p:cNvPr>
          <p:cNvCxnSpPr>
            <a:cxnSpLocks/>
          </p:cNvCxnSpPr>
          <p:nvPr/>
        </p:nvCxnSpPr>
        <p:spPr>
          <a:xfrm flipH="1">
            <a:off x="4660347" y="4893694"/>
            <a:ext cx="135183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c 45">
            <a:extLst>
              <a:ext uri="{FF2B5EF4-FFF2-40B4-BE49-F238E27FC236}">
                <a16:creationId xmlns:a16="http://schemas.microsoft.com/office/drawing/2014/main" id="{BA9F455D-E6E2-4253-BEDB-3D2819B97239}"/>
              </a:ext>
            </a:extLst>
          </p:cNvPr>
          <p:cNvSpPr/>
          <p:nvPr/>
        </p:nvSpPr>
        <p:spPr>
          <a:xfrm rot="20700000" flipH="1">
            <a:off x="5768037" y="3594583"/>
            <a:ext cx="1473518" cy="1473518"/>
          </a:xfrm>
          <a:prstGeom prst="arc">
            <a:avLst>
              <a:gd name="adj1" fmla="val 12936415"/>
              <a:gd name="adj2" fmla="val 2169465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28552FAC-D75A-4924-A24D-C2623375BC29}"/>
              </a:ext>
            </a:extLst>
          </p:cNvPr>
          <p:cNvSpPr/>
          <p:nvPr/>
        </p:nvSpPr>
        <p:spPr>
          <a:xfrm rot="9900000" flipH="1">
            <a:off x="5768037" y="3594584"/>
            <a:ext cx="1473518" cy="1473518"/>
          </a:xfrm>
          <a:prstGeom prst="arc">
            <a:avLst>
              <a:gd name="adj1" fmla="val 15597498"/>
              <a:gd name="adj2" fmla="val 59180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7BAA7BB-A257-4413-8AB4-C338EFB5A2AE}"/>
              </a:ext>
            </a:extLst>
          </p:cNvPr>
          <p:cNvCxnSpPr>
            <a:cxnSpLocks/>
          </p:cNvCxnSpPr>
          <p:nvPr/>
        </p:nvCxnSpPr>
        <p:spPr>
          <a:xfrm>
            <a:off x="11242752" y="6030044"/>
            <a:ext cx="0" cy="96207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F1A375EA-948B-491D-9947-B7346CCC41AB}"/>
              </a:ext>
            </a:extLst>
          </p:cNvPr>
          <p:cNvSpPr/>
          <p:nvPr/>
        </p:nvSpPr>
        <p:spPr>
          <a:xfrm rot="5400000" flipH="1">
            <a:off x="8411147" y="1513407"/>
            <a:ext cx="1201513" cy="1201513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80197C2-718F-47B2-BBAB-768705664BBA}"/>
              </a:ext>
            </a:extLst>
          </p:cNvPr>
          <p:cNvSpPr/>
          <p:nvPr/>
        </p:nvSpPr>
        <p:spPr>
          <a:xfrm rot="5400000" flipH="1">
            <a:off x="4810667" y="1522063"/>
            <a:ext cx="1201513" cy="1201513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242401E-1F08-4CCC-B407-71EAC8F64547}"/>
              </a:ext>
            </a:extLst>
          </p:cNvPr>
          <p:cNvSpPr/>
          <p:nvPr/>
        </p:nvSpPr>
        <p:spPr>
          <a:xfrm rot="5400000" flipH="1">
            <a:off x="1826676" y="3218329"/>
            <a:ext cx="1201513" cy="1201513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14C7C34-BE46-4A27-96D2-FCFAB5F2075E}"/>
              </a:ext>
            </a:extLst>
          </p:cNvPr>
          <p:cNvSpPr/>
          <p:nvPr/>
        </p:nvSpPr>
        <p:spPr>
          <a:xfrm rot="5400000" flipH="1">
            <a:off x="3621183" y="4846667"/>
            <a:ext cx="1201513" cy="1201513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0FA74C5-2B73-4BE8-B26D-D43CC039EC7B}"/>
              </a:ext>
            </a:extLst>
          </p:cNvPr>
          <p:cNvSpPr/>
          <p:nvPr/>
        </p:nvSpPr>
        <p:spPr>
          <a:xfrm rot="5400000" flipH="1">
            <a:off x="5910659" y="3738269"/>
            <a:ext cx="1201513" cy="1201513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1072377-F152-4B48-9829-D7C8F4BB434C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7173267" y="4021568"/>
            <a:ext cx="4079452" cy="202661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E840760F-C8DA-4631-BAF6-0A21AE88B230}"/>
              </a:ext>
            </a:extLst>
          </p:cNvPr>
          <p:cNvSpPr/>
          <p:nvPr/>
        </p:nvSpPr>
        <p:spPr>
          <a:xfrm flipH="1">
            <a:off x="8677357" y="1790997"/>
            <a:ext cx="68640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820792C-D5FC-49E5-BD05-6B6C8C970FB2}"/>
              </a:ext>
            </a:extLst>
          </p:cNvPr>
          <p:cNvSpPr/>
          <p:nvPr/>
        </p:nvSpPr>
        <p:spPr>
          <a:xfrm flipH="1">
            <a:off x="5007928" y="1799653"/>
            <a:ext cx="7825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02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486B8E1-B0C5-49A5-9FF8-70E32116BD0D}"/>
              </a:ext>
            </a:extLst>
          </p:cNvPr>
          <p:cNvSpPr/>
          <p:nvPr/>
        </p:nvSpPr>
        <p:spPr>
          <a:xfrm flipH="1">
            <a:off x="6120121" y="3979660"/>
            <a:ext cx="80182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05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8DB69B-1000-439E-910A-22DE038E1F61}"/>
              </a:ext>
            </a:extLst>
          </p:cNvPr>
          <p:cNvSpPr/>
          <p:nvPr/>
        </p:nvSpPr>
        <p:spPr>
          <a:xfrm flipH="1">
            <a:off x="2013069" y="3476921"/>
            <a:ext cx="78418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03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9736FB1-4266-458E-BCA6-E1F942FF7C1B}"/>
              </a:ext>
            </a:extLst>
          </p:cNvPr>
          <p:cNvSpPr/>
          <p:nvPr/>
        </p:nvSpPr>
        <p:spPr>
          <a:xfrm flipH="1">
            <a:off x="3846698" y="5088811"/>
            <a:ext cx="81464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964770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FC208E7-8A68-489B-9C1A-D10FB013C2D9}"/>
              </a:ext>
            </a:extLst>
          </p:cNvPr>
          <p:cNvSpPr/>
          <p:nvPr/>
        </p:nvSpPr>
        <p:spPr>
          <a:xfrm flipH="1">
            <a:off x="1274696" y="460410"/>
            <a:ext cx="732200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Assumption | Errors are uncorrelated across observations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9D12591-9625-4A3E-AFCA-093B1320E7AC}"/>
              </a:ext>
            </a:extLst>
          </p:cNvPr>
          <p:cNvSpPr/>
          <p:nvPr/>
        </p:nvSpPr>
        <p:spPr>
          <a:xfrm rot="5400000" flipH="1">
            <a:off x="469997" y="279742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2B7950-8C59-44E3-B286-A2A6F08E5116}"/>
              </a:ext>
            </a:extLst>
          </p:cNvPr>
          <p:cNvSpPr/>
          <p:nvPr/>
        </p:nvSpPr>
        <p:spPr>
          <a:xfrm flipH="1">
            <a:off x="423034" y="279742"/>
            <a:ext cx="81464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04</a:t>
            </a:r>
          </a:p>
        </p:txBody>
      </p:sp>
      <p:sp>
        <p:nvSpPr>
          <p:cNvPr id="2" name="&quot;Not Allowed&quot; Symbol 1">
            <a:extLst>
              <a:ext uri="{FF2B5EF4-FFF2-40B4-BE49-F238E27FC236}">
                <a16:creationId xmlns:a16="http://schemas.microsoft.com/office/drawing/2014/main" id="{D9F1E854-450C-4406-950C-4B7C2DA2AAC6}"/>
              </a:ext>
            </a:extLst>
          </p:cNvPr>
          <p:cNvSpPr/>
          <p:nvPr/>
        </p:nvSpPr>
        <p:spPr>
          <a:xfrm>
            <a:off x="1608071" y="1794217"/>
            <a:ext cx="3981450" cy="4054987"/>
          </a:xfrm>
          <a:prstGeom prst="noSmoking">
            <a:avLst>
              <a:gd name="adj" fmla="val 82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EDBFC3-2365-4DDF-91FF-55F9FCC0438C}"/>
              </a:ext>
            </a:extLst>
          </p:cNvPr>
          <p:cNvSpPr/>
          <p:nvPr/>
        </p:nvSpPr>
        <p:spPr>
          <a:xfrm flipH="1">
            <a:off x="6351521" y="3436989"/>
            <a:ext cx="464986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Not Applicable</a:t>
            </a:r>
          </a:p>
        </p:txBody>
      </p:sp>
    </p:spTree>
    <p:extLst>
      <p:ext uri="{BB962C8B-B14F-4D97-AF65-F5344CB8AC3E}">
        <p14:creationId xmlns:p14="http://schemas.microsoft.com/office/powerpoint/2010/main" val="4023745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D52C8C0-F540-45C4-AC76-8F0EF1AF834E}"/>
              </a:ext>
            </a:extLst>
          </p:cNvPr>
          <p:cNvCxnSpPr>
            <a:cxnSpLocks/>
          </p:cNvCxnSpPr>
          <p:nvPr/>
        </p:nvCxnSpPr>
        <p:spPr>
          <a:xfrm>
            <a:off x="11252719" y="0"/>
            <a:ext cx="0" cy="18696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45B991B-492A-4703-A1F7-9D0598FF907B}"/>
              </a:ext>
            </a:extLst>
          </p:cNvPr>
          <p:cNvCxnSpPr>
            <a:cxnSpLocks/>
          </p:cNvCxnSpPr>
          <p:nvPr/>
        </p:nvCxnSpPr>
        <p:spPr>
          <a:xfrm>
            <a:off x="2217384" y="4517411"/>
            <a:ext cx="0" cy="119924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717EAD26-2CB4-4556-887E-7DBB35A12C89}"/>
              </a:ext>
            </a:extLst>
          </p:cNvPr>
          <p:cNvSpPr/>
          <p:nvPr/>
        </p:nvSpPr>
        <p:spPr>
          <a:xfrm rot="3187898" flipH="1">
            <a:off x="8283801" y="1386061"/>
            <a:ext cx="1473518" cy="1473518"/>
          </a:xfrm>
          <a:prstGeom prst="arc">
            <a:avLst>
              <a:gd name="adj1" fmla="val 15053585"/>
              <a:gd name="adj2" fmla="val 44323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3AA610EB-8099-4DD2-98B8-51C73EA7BD96}"/>
              </a:ext>
            </a:extLst>
          </p:cNvPr>
          <p:cNvSpPr/>
          <p:nvPr/>
        </p:nvSpPr>
        <p:spPr>
          <a:xfrm rot="13987898" flipH="1">
            <a:off x="8283801" y="1386062"/>
            <a:ext cx="1473518" cy="1473518"/>
          </a:xfrm>
          <a:prstGeom prst="arc">
            <a:avLst>
              <a:gd name="adj1" fmla="val 12972130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D9678C3-0C98-41C2-903A-C935A90988F4}"/>
              </a:ext>
            </a:extLst>
          </p:cNvPr>
          <p:cNvCxnSpPr>
            <a:cxnSpLocks/>
          </p:cNvCxnSpPr>
          <p:nvPr/>
        </p:nvCxnSpPr>
        <p:spPr>
          <a:xfrm flipH="1">
            <a:off x="9690755" y="1869665"/>
            <a:ext cx="1561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4C32BFC-C3C1-4FD8-8C91-AC5AFA5AF9E2}"/>
              </a:ext>
            </a:extLst>
          </p:cNvPr>
          <p:cNvCxnSpPr>
            <a:cxnSpLocks/>
            <a:endCxn id="25" idx="2"/>
          </p:cNvCxnSpPr>
          <p:nvPr/>
        </p:nvCxnSpPr>
        <p:spPr>
          <a:xfrm flipH="1">
            <a:off x="6080205" y="1917290"/>
            <a:ext cx="2243580" cy="4867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028689FC-757D-4695-9CFF-E0D6AC268EBB}"/>
              </a:ext>
            </a:extLst>
          </p:cNvPr>
          <p:cNvSpPr/>
          <p:nvPr/>
        </p:nvSpPr>
        <p:spPr>
          <a:xfrm rot="10007927" flipH="1">
            <a:off x="4662463" y="1386061"/>
            <a:ext cx="1473518" cy="1473518"/>
          </a:xfrm>
          <a:prstGeom prst="arc">
            <a:avLst>
              <a:gd name="adj1" fmla="val 8983926"/>
              <a:gd name="adj2" fmla="val 1946167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EFFDB10C-9AB8-48D9-B8AA-CD6ABDC53252}"/>
              </a:ext>
            </a:extLst>
          </p:cNvPr>
          <p:cNvSpPr/>
          <p:nvPr/>
        </p:nvSpPr>
        <p:spPr>
          <a:xfrm rot="20807927" flipH="1">
            <a:off x="4662463" y="1386062"/>
            <a:ext cx="1473518" cy="1473518"/>
          </a:xfrm>
          <a:prstGeom prst="arc">
            <a:avLst>
              <a:gd name="adj1" fmla="val 9610406"/>
              <a:gd name="adj2" fmla="val 1790360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F6ED956-61A0-4C6D-AD82-6E4E43AFB700}"/>
              </a:ext>
            </a:extLst>
          </p:cNvPr>
          <p:cNvCxnSpPr>
            <a:cxnSpLocks/>
          </p:cNvCxnSpPr>
          <p:nvPr/>
        </p:nvCxnSpPr>
        <p:spPr>
          <a:xfrm flipH="1">
            <a:off x="2692834" y="1573826"/>
            <a:ext cx="222778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B8F50D05-1036-4C52-906D-284055FAE2F4}"/>
              </a:ext>
            </a:extLst>
          </p:cNvPr>
          <p:cNvSpPr/>
          <p:nvPr/>
        </p:nvSpPr>
        <p:spPr>
          <a:xfrm rot="10007927" flipH="1">
            <a:off x="1690674" y="3090137"/>
            <a:ext cx="1473518" cy="1473518"/>
          </a:xfrm>
          <a:prstGeom prst="arc">
            <a:avLst>
              <a:gd name="adj1" fmla="val 14412912"/>
              <a:gd name="adj2" fmla="val 3209574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34F849C6-46C0-4161-90C4-00013E2D17B1}"/>
              </a:ext>
            </a:extLst>
          </p:cNvPr>
          <p:cNvSpPr/>
          <p:nvPr/>
        </p:nvSpPr>
        <p:spPr>
          <a:xfrm rot="20807927" flipH="1">
            <a:off x="1690674" y="3090138"/>
            <a:ext cx="1473518" cy="1473518"/>
          </a:xfrm>
          <a:prstGeom prst="arc">
            <a:avLst>
              <a:gd name="adj1" fmla="val 15597498"/>
              <a:gd name="adj2" fmla="val 59180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B56316-3AAB-4792-98F7-AB7D1A08FC46}"/>
              </a:ext>
            </a:extLst>
          </p:cNvPr>
          <p:cNvCxnSpPr>
            <a:cxnSpLocks/>
          </p:cNvCxnSpPr>
          <p:nvPr/>
        </p:nvCxnSpPr>
        <p:spPr>
          <a:xfrm>
            <a:off x="2692834" y="1573826"/>
            <a:ext cx="0" cy="158045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D367431-5CB7-46A4-A91F-8F2A8E447F66}"/>
              </a:ext>
            </a:extLst>
          </p:cNvPr>
          <p:cNvCxnSpPr>
            <a:cxnSpLocks/>
          </p:cNvCxnSpPr>
          <p:nvPr/>
        </p:nvCxnSpPr>
        <p:spPr>
          <a:xfrm flipH="1">
            <a:off x="2199087" y="5716654"/>
            <a:ext cx="135183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C0F9A350-46FA-4B76-AF46-F523B9D428CB}"/>
              </a:ext>
            </a:extLst>
          </p:cNvPr>
          <p:cNvSpPr/>
          <p:nvPr/>
        </p:nvSpPr>
        <p:spPr>
          <a:xfrm rot="10007927" flipH="1">
            <a:off x="3489657" y="4710665"/>
            <a:ext cx="1473518" cy="1473518"/>
          </a:xfrm>
          <a:prstGeom prst="arc">
            <a:avLst>
              <a:gd name="adj1" fmla="val 12936415"/>
              <a:gd name="adj2" fmla="val 2169465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E061213E-9D0C-4127-998D-8D79F40EA2E6}"/>
              </a:ext>
            </a:extLst>
          </p:cNvPr>
          <p:cNvSpPr/>
          <p:nvPr/>
        </p:nvSpPr>
        <p:spPr>
          <a:xfrm rot="20807927" flipH="1">
            <a:off x="3489657" y="4710666"/>
            <a:ext cx="1473518" cy="1473518"/>
          </a:xfrm>
          <a:prstGeom prst="arc">
            <a:avLst>
              <a:gd name="adj1" fmla="val 15597498"/>
              <a:gd name="adj2" fmla="val 59180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942313B-50E3-41DE-8527-36D9276D6628}"/>
              </a:ext>
            </a:extLst>
          </p:cNvPr>
          <p:cNvCxnSpPr>
            <a:cxnSpLocks/>
          </p:cNvCxnSpPr>
          <p:nvPr/>
        </p:nvCxnSpPr>
        <p:spPr>
          <a:xfrm flipH="1">
            <a:off x="4660347" y="4893694"/>
            <a:ext cx="135183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c 45">
            <a:extLst>
              <a:ext uri="{FF2B5EF4-FFF2-40B4-BE49-F238E27FC236}">
                <a16:creationId xmlns:a16="http://schemas.microsoft.com/office/drawing/2014/main" id="{BA9F455D-E6E2-4253-BEDB-3D2819B97239}"/>
              </a:ext>
            </a:extLst>
          </p:cNvPr>
          <p:cNvSpPr/>
          <p:nvPr/>
        </p:nvSpPr>
        <p:spPr>
          <a:xfrm rot="20700000" flipH="1">
            <a:off x="5768037" y="3594583"/>
            <a:ext cx="1473518" cy="1473518"/>
          </a:xfrm>
          <a:prstGeom prst="arc">
            <a:avLst>
              <a:gd name="adj1" fmla="val 12936415"/>
              <a:gd name="adj2" fmla="val 2169465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28552FAC-D75A-4924-A24D-C2623375BC29}"/>
              </a:ext>
            </a:extLst>
          </p:cNvPr>
          <p:cNvSpPr/>
          <p:nvPr/>
        </p:nvSpPr>
        <p:spPr>
          <a:xfrm rot="9900000" flipH="1">
            <a:off x="5768037" y="3594584"/>
            <a:ext cx="1473518" cy="1473518"/>
          </a:xfrm>
          <a:prstGeom prst="arc">
            <a:avLst>
              <a:gd name="adj1" fmla="val 15597498"/>
              <a:gd name="adj2" fmla="val 59180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7BAA7BB-A257-4413-8AB4-C338EFB5A2AE}"/>
              </a:ext>
            </a:extLst>
          </p:cNvPr>
          <p:cNvCxnSpPr>
            <a:cxnSpLocks/>
          </p:cNvCxnSpPr>
          <p:nvPr/>
        </p:nvCxnSpPr>
        <p:spPr>
          <a:xfrm>
            <a:off x="11242752" y="6030044"/>
            <a:ext cx="0" cy="96207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F1A375EA-948B-491D-9947-B7346CCC41AB}"/>
              </a:ext>
            </a:extLst>
          </p:cNvPr>
          <p:cNvSpPr/>
          <p:nvPr/>
        </p:nvSpPr>
        <p:spPr>
          <a:xfrm rot="5400000" flipH="1">
            <a:off x="8411147" y="1513407"/>
            <a:ext cx="1201513" cy="1201513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80197C2-718F-47B2-BBAB-768705664BBA}"/>
              </a:ext>
            </a:extLst>
          </p:cNvPr>
          <p:cNvSpPr/>
          <p:nvPr/>
        </p:nvSpPr>
        <p:spPr>
          <a:xfrm rot="5400000" flipH="1">
            <a:off x="4810667" y="1522063"/>
            <a:ext cx="1201513" cy="1201513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242401E-1F08-4CCC-B407-71EAC8F64547}"/>
              </a:ext>
            </a:extLst>
          </p:cNvPr>
          <p:cNvSpPr/>
          <p:nvPr/>
        </p:nvSpPr>
        <p:spPr>
          <a:xfrm rot="5400000" flipH="1">
            <a:off x="1826676" y="3218329"/>
            <a:ext cx="1201513" cy="1201513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14C7C34-BE46-4A27-96D2-FCFAB5F2075E}"/>
              </a:ext>
            </a:extLst>
          </p:cNvPr>
          <p:cNvSpPr/>
          <p:nvPr/>
        </p:nvSpPr>
        <p:spPr>
          <a:xfrm rot="5400000" flipH="1">
            <a:off x="3621183" y="4846667"/>
            <a:ext cx="1201513" cy="1201513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0FA74C5-2B73-4BE8-B26D-D43CC039EC7B}"/>
              </a:ext>
            </a:extLst>
          </p:cNvPr>
          <p:cNvSpPr/>
          <p:nvPr/>
        </p:nvSpPr>
        <p:spPr>
          <a:xfrm rot="5400000" flipH="1">
            <a:off x="5910659" y="3738269"/>
            <a:ext cx="1201513" cy="1201513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1072377-F152-4B48-9829-D7C8F4BB434C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7173267" y="4021568"/>
            <a:ext cx="4079452" cy="202661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E840760F-C8DA-4631-BAF6-0A21AE88B230}"/>
              </a:ext>
            </a:extLst>
          </p:cNvPr>
          <p:cNvSpPr/>
          <p:nvPr/>
        </p:nvSpPr>
        <p:spPr>
          <a:xfrm flipH="1">
            <a:off x="8677357" y="1790997"/>
            <a:ext cx="68640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820792C-D5FC-49E5-BD05-6B6C8C970FB2}"/>
              </a:ext>
            </a:extLst>
          </p:cNvPr>
          <p:cNvSpPr/>
          <p:nvPr/>
        </p:nvSpPr>
        <p:spPr>
          <a:xfrm flipH="1">
            <a:off x="5007928" y="1799653"/>
            <a:ext cx="7825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02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486B8E1-B0C5-49A5-9FF8-70E32116BD0D}"/>
              </a:ext>
            </a:extLst>
          </p:cNvPr>
          <p:cNvSpPr/>
          <p:nvPr/>
        </p:nvSpPr>
        <p:spPr>
          <a:xfrm flipH="1">
            <a:off x="6120121" y="3979660"/>
            <a:ext cx="80182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05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8DB69B-1000-439E-910A-22DE038E1F61}"/>
              </a:ext>
            </a:extLst>
          </p:cNvPr>
          <p:cNvSpPr/>
          <p:nvPr/>
        </p:nvSpPr>
        <p:spPr>
          <a:xfrm flipH="1">
            <a:off x="2013069" y="3476921"/>
            <a:ext cx="78418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03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9736FB1-4266-458E-BCA6-E1F942FF7C1B}"/>
              </a:ext>
            </a:extLst>
          </p:cNvPr>
          <p:cNvSpPr/>
          <p:nvPr/>
        </p:nvSpPr>
        <p:spPr>
          <a:xfrm flipH="1">
            <a:off x="3846698" y="5088811"/>
            <a:ext cx="81464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494666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A5623D-66FA-4C40-936B-5D0AA4A88A0D}"/>
              </a:ext>
            </a:extLst>
          </p:cNvPr>
          <p:cNvCxnSpPr>
            <a:cxnSpLocks/>
          </p:cNvCxnSpPr>
          <p:nvPr/>
        </p:nvCxnSpPr>
        <p:spPr>
          <a:xfrm>
            <a:off x="-6184900" y="2763494"/>
            <a:ext cx="0" cy="90658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B02DFFE-8C13-40A9-8252-9E28CE452605}"/>
              </a:ext>
            </a:extLst>
          </p:cNvPr>
          <p:cNvSpPr/>
          <p:nvPr/>
        </p:nvSpPr>
        <p:spPr>
          <a:xfrm>
            <a:off x="1509328" y="5948269"/>
            <a:ext cx="271170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Problem Description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41C3313-C200-4DAD-812A-FC02FDB41E40}"/>
              </a:ext>
            </a:extLst>
          </p:cNvPr>
          <p:cNvCxnSpPr>
            <a:cxnSpLocks/>
          </p:cNvCxnSpPr>
          <p:nvPr/>
        </p:nvCxnSpPr>
        <p:spPr>
          <a:xfrm flipH="1">
            <a:off x="1035698" y="4762987"/>
            <a:ext cx="1138770" cy="60211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94873E4-6064-45B2-B04B-92B5FB6BE4B4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1043174" y="6482997"/>
            <a:ext cx="2049" cy="37500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rc 43">
            <a:extLst>
              <a:ext uri="{FF2B5EF4-FFF2-40B4-BE49-F238E27FC236}">
                <a16:creationId xmlns:a16="http://schemas.microsoft.com/office/drawing/2014/main" id="{95A2E450-519C-46B5-A5AB-7E709A356357}"/>
              </a:ext>
            </a:extLst>
          </p:cNvPr>
          <p:cNvSpPr/>
          <p:nvPr/>
        </p:nvSpPr>
        <p:spPr>
          <a:xfrm rot="18248447">
            <a:off x="1272958" y="694267"/>
            <a:ext cx="4524718" cy="4524718"/>
          </a:xfrm>
          <a:prstGeom prst="arc">
            <a:avLst>
              <a:gd name="adj1" fmla="val 15328165"/>
              <a:gd name="adj2" fmla="val 10992792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D7682743-4A20-450D-A0FD-3AE0D3CF3F68}"/>
              </a:ext>
            </a:extLst>
          </p:cNvPr>
          <p:cNvSpPr/>
          <p:nvPr/>
        </p:nvSpPr>
        <p:spPr>
          <a:xfrm rot="7448447">
            <a:off x="1272958" y="694268"/>
            <a:ext cx="4524718" cy="4524718"/>
          </a:xfrm>
          <a:prstGeom prst="arc">
            <a:avLst>
              <a:gd name="adj1" fmla="val 1152597"/>
              <a:gd name="adj2" fmla="val 3768002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5736BFB-819C-489D-BF1C-D5FEB9808E2D}"/>
              </a:ext>
            </a:extLst>
          </p:cNvPr>
          <p:cNvCxnSpPr>
            <a:cxnSpLocks/>
          </p:cNvCxnSpPr>
          <p:nvPr/>
        </p:nvCxnSpPr>
        <p:spPr>
          <a:xfrm flipH="1">
            <a:off x="1" y="589248"/>
            <a:ext cx="84908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77B74E-C413-4AE9-9002-35D2B2265E47}"/>
              </a:ext>
            </a:extLst>
          </p:cNvPr>
          <p:cNvCxnSpPr>
            <a:cxnSpLocks/>
          </p:cNvCxnSpPr>
          <p:nvPr/>
        </p:nvCxnSpPr>
        <p:spPr>
          <a:xfrm flipV="1">
            <a:off x="831397" y="576548"/>
            <a:ext cx="0" cy="95792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40CD8-1787-4C99-B53D-8DCFBCEF4942}"/>
              </a:ext>
            </a:extLst>
          </p:cNvPr>
          <p:cNvCxnSpPr>
            <a:cxnSpLocks/>
          </p:cNvCxnSpPr>
          <p:nvPr/>
        </p:nvCxnSpPr>
        <p:spPr>
          <a:xfrm flipH="1" flipV="1">
            <a:off x="830944" y="1529994"/>
            <a:ext cx="585106" cy="66075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6624B475-CAF5-4F90-8A4B-B71A9262F595}"/>
              </a:ext>
            </a:extLst>
          </p:cNvPr>
          <p:cNvSpPr/>
          <p:nvPr/>
        </p:nvSpPr>
        <p:spPr>
          <a:xfrm rot="16200000">
            <a:off x="677839" y="5752327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896398-4A22-4141-BEA9-90BC70280F75}"/>
              </a:ext>
            </a:extLst>
          </p:cNvPr>
          <p:cNvSpPr/>
          <p:nvPr/>
        </p:nvSpPr>
        <p:spPr>
          <a:xfrm>
            <a:off x="778658" y="5855936"/>
            <a:ext cx="51969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A8C7F3-4576-4CFA-84EF-71F94665BE03}"/>
              </a:ext>
            </a:extLst>
          </p:cNvPr>
          <p:cNvCxnSpPr>
            <a:cxnSpLocks/>
            <a:endCxn id="25" idx="6"/>
          </p:cNvCxnSpPr>
          <p:nvPr/>
        </p:nvCxnSpPr>
        <p:spPr>
          <a:xfrm>
            <a:off x="1043174" y="5347758"/>
            <a:ext cx="0" cy="40456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2380E10-EB52-413D-9EC4-004393A42AF4}"/>
              </a:ext>
            </a:extLst>
          </p:cNvPr>
          <p:cNvSpPr/>
          <p:nvPr/>
        </p:nvSpPr>
        <p:spPr>
          <a:xfrm>
            <a:off x="6063963" y="1630687"/>
            <a:ext cx="5734887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The total numbers of the world is around  11000, and the total value of all clubs in 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The world around 40 billion dollars, and the </a:t>
            </a:r>
            <a:r>
              <a:rPr 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Revenue from the clubs around 6 billi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on dollars </a:t>
            </a:r>
            <a:r>
              <a:rPr 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Each year</a:t>
            </a:r>
          </a:p>
          <a:p>
            <a:pPr algn="ctr"/>
            <a:endParaRPr 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29LT Bukra Bold" panose="000B0903020204020204" pitchFamily="34" charset="-78"/>
              <a:cs typeface="29LT Bukra Bold" panose="000B0903020204020204" pitchFamily="34" charset="-78"/>
            </a:endParaRPr>
          </a:p>
          <a:p>
            <a:pPr algn="ctr"/>
            <a:r>
              <a:rPr 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So how can we predic</a:t>
            </a: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t the value for each club ?</a:t>
            </a:r>
            <a:endParaRPr lang="en-US" sz="2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pic>
        <p:nvPicPr>
          <p:cNvPr id="24" name="Picture 23" descr="A group of people dancing&#10;&#10;Description automatically generated with low confidence">
            <a:extLst>
              <a:ext uri="{FF2B5EF4-FFF2-40B4-BE49-F238E27FC236}">
                <a16:creationId xmlns:a16="http://schemas.microsoft.com/office/drawing/2014/main" id="{6399A241-62E1-47FF-88E5-CD8FFE9796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7" r="19593"/>
          <a:stretch/>
        </p:blipFill>
        <p:spPr>
          <a:xfrm>
            <a:off x="1583772" y="1035580"/>
            <a:ext cx="3932117" cy="3842091"/>
          </a:xfrm>
          <a:prstGeom prst="ellipse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72307308"/>
      </p:ext>
    </p:extLst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FC208E7-8A68-489B-9C1A-D10FB013C2D9}"/>
              </a:ext>
            </a:extLst>
          </p:cNvPr>
          <p:cNvSpPr/>
          <p:nvPr/>
        </p:nvSpPr>
        <p:spPr>
          <a:xfrm flipH="1">
            <a:off x="1274696" y="460410"/>
            <a:ext cx="711290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Assumption | No independent variable is a perfect linear</a:t>
            </a:r>
          </a:p>
          <a:p>
            <a:r>
              <a:rPr lang="en-US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 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9D12591-9625-4A3E-AFCA-093B1320E7AC}"/>
              </a:ext>
            </a:extLst>
          </p:cNvPr>
          <p:cNvSpPr/>
          <p:nvPr/>
        </p:nvSpPr>
        <p:spPr>
          <a:xfrm rot="5400000" flipH="1">
            <a:off x="469997" y="279742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2B7950-8C59-44E3-B286-A2A6F08E5116}"/>
              </a:ext>
            </a:extLst>
          </p:cNvPr>
          <p:cNvSpPr/>
          <p:nvPr/>
        </p:nvSpPr>
        <p:spPr>
          <a:xfrm flipH="1">
            <a:off x="431111" y="279742"/>
            <a:ext cx="80182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05</a:t>
            </a:r>
          </a:p>
        </p:txBody>
      </p:sp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329AAC91-B280-4F49-8F16-B10A8DDA67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264783"/>
            <a:ext cx="6858000" cy="513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56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D52C8C0-F540-45C4-AC76-8F0EF1AF834E}"/>
              </a:ext>
            </a:extLst>
          </p:cNvPr>
          <p:cNvCxnSpPr>
            <a:cxnSpLocks/>
          </p:cNvCxnSpPr>
          <p:nvPr/>
        </p:nvCxnSpPr>
        <p:spPr>
          <a:xfrm>
            <a:off x="11252719" y="0"/>
            <a:ext cx="0" cy="186966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45B991B-492A-4703-A1F7-9D0598FF907B}"/>
              </a:ext>
            </a:extLst>
          </p:cNvPr>
          <p:cNvCxnSpPr>
            <a:cxnSpLocks/>
          </p:cNvCxnSpPr>
          <p:nvPr/>
        </p:nvCxnSpPr>
        <p:spPr>
          <a:xfrm>
            <a:off x="2217384" y="4517411"/>
            <a:ext cx="0" cy="119924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717EAD26-2CB4-4556-887E-7DBB35A12C89}"/>
              </a:ext>
            </a:extLst>
          </p:cNvPr>
          <p:cNvSpPr/>
          <p:nvPr/>
        </p:nvSpPr>
        <p:spPr>
          <a:xfrm rot="3187898" flipH="1">
            <a:off x="8283801" y="1386061"/>
            <a:ext cx="1473518" cy="1473518"/>
          </a:xfrm>
          <a:prstGeom prst="arc">
            <a:avLst>
              <a:gd name="adj1" fmla="val 15053585"/>
              <a:gd name="adj2" fmla="val 44323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3AA610EB-8099-4DD2-98B8-51C73EA7BD96}"/>
              </a:ext>
            </a:extLst>
          </p:cNvPr>
          <p:cNvSpPr/>
          <p:nvPr/>
        </p:nvSpPr>
        <p:spPr>
          <a:xfrm rot="13987898" flipH="1">
            <a:off x="8283801" y="1386062"/>
            <a:ext cx="1473518" cy="1473518"/>
          </a:xfrm>
          <a:prstGeom prst="arc">
            <a:avLst>
              <a:gd name="adj1" fmla="val 12972130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D9678C3-0C98-41C2-903A-C935A90988F4}"/>
              </a:ext>
            </a:extLst>
          </p:cNvPr>
          <p:cNvCxnSpPr>
            <a:cxnSpLocks/>
          </p:cNvCxnSpPr>
          <p:nvPr/>
        </p:nvCxnSpPr>
        <p:spPr>
          <a:xfrm flipH="1">
            <a:off x="9690755" y="1869665"/>
            <a:ext cx="15619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4C32BFC-C3C1-4FD8-8C91-AC5AFA5AF9E2}"/>
              </a:ext>
            </a:extLst>
          </p:cNvPr>
          <p:cNvCxnSpPr>
            <a:cxnSpLocks/>
            <a:endCxn id="25" idx="2"/>
          </p:cNvCxnSpPr>
          <p:nvPr/>
        </p:nvCxnSpPr>
        <p:spPr>
          <a:xfrm flipH="1">
            <a:off x="6080205" y="1917290"/>
            <a:ext cx="2243580" cy="48673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>
            <a:extLst>
              <a:ext uri="{FF2B5EF4-FFF2-40B4-BE49-F238E27FC236}">
                <a16:creationId xmlns:a16="http://schemas.microsoft.com/office/drawing/2014/main" id="{028689FC-757D-4695-9CFF-E0D6AC268EBB}"/>
              </a:ext>
            </a:extLst>
          </p:cNvPr>
          <p:cNvSpPr/>
          <p:nvPr/>
        </p:nvSpPr>
        <p:spPr>
          <a:xfrm rot="10007927" flipH="1">
            <a:off x="4662463" y="1386061"/>
            <a:ext cx="1473518" cy="1473518"/>
          </a:xfrm>
          <a:prstGeom prst="arc">
            <a:avLst>
              <a:gd name="adj1" fmla="val 8983926"/>
              <a:gd name="adj2" fmla="val 1946167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EFFDB10C-9AB8-48D9-B8AA-CD6ABDC53252}"/>
              </a:ext>
            </a:extLst>
          </p:cNvPr>
          <p:cNvSpPr/>
          <p:nvPr/>
        </p:nvSpPr>
        <p:spPr>
          <a:xfrm rot="20807927" flipH="1">
            <a:off x="4662463" y="1386062"/>
            <a:ext cx="1473518" cy="1473518"/>
          </a:xfrm>
          <a:prstGeom prst="arc">
            <a:avLst>
              <a:gd name="adj1" fmla="val 9610406"/>
              <a:gd name="adj2" fmla="val 1790360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F6ED956-61A0-4C6D-AD82-6E4E43AFB700}"/>
              </a:ext>
            </a:extLst>
          </p:cNvPr>
          <p:cNvCxnSpPr>
            <a:cxnSpLocks/>
          </p:cNvCxnSpPr>
          <p:nvPr/>
        </p:nvCxnSpPr>
        <p:spPr>
          <a:xfrm flipH="1">
            <a:off x="2692834" y="1573826"/>
            <a:ext cx="222778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B8F50D05-1036-4C52-906D-284055FAE2F4}"/>
              </a:ext>
            </a:extLst>
          </p:cNvPr>
          <p:cNvSpPr/>
          <p:nvPr/>
        </p:nvSpPr>
        <p:spPr>
          <a:xfrm rot="10007927" flipH="1">
            <a:off x="1690674" y="3090137"/>
            <a:ext cx="1473518" cy="1473518"/>
          </a:xfrm>
          <a:prstGeom prst="arc">
            <a:avLst>
              <a:gd name="adj1" fmla="val 14412912"/>
              <a:gd name="adj2" fmla="val 3209574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34F849C6-46C0-4161-90C4-00013E2D17B1}"/>
              </a:ext>
            </a:extLst>
          </p:cNvPr>
          <p:cNvSpPr/>
          <p:nvPr/>
        </p:nvSpPr>
        <p:spPr>
          <a:xfrm rot="20807927" flipH="1">
            <a:off x="1690674" y="3090138"/>
            <a:ext cx="1473518" cy="1473518"/>
          </a:xfrm>
          <a:prstGeom prst="arc">
            <a:avLst>
              <a:gd name="adj1" fmla="val 15597498"/>
              <a:gd name="adj2" fmla="val 59180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CB56316-3AAB-4792-98F7-AB7D1A08FC46}"/>
              </a:ext>
            </a:extLst>
          </p:cNvPr>
          <p:cNvCxnSpPr>
            <a:cxnSpLocks/>
          </p:cNvCxnSpPr>
          <p:nvPr/>
        </p:nvCxnSpPr>
        <p:spPr>
          <a:xfrm>
            <a:off x="2692834" y="1573826"/>
            <a:ext cx="0" cy="158045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D367431-5CB7-46A4-A91F-8F2A8E447F66}"/>
              </a:ext>
            </a:extLst>
          </p:cNvPr>
          <p:cNvCxnSpPr>
            <a:cxnSpLocks/>
          </p:cNvCxnSpPr>
          <p:nvPr/>
        </p:nvCxnSpPr>
        <p:spPr>
          <a:xfrm flipH="1">
            <a:off x="2199087" y="5716654"/>
            <a:ext cx="135183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rc 42">
            <a:extLst>
              <a:ext uri="{FF2B5EF4-FFF2-40B4-BE49-F238E27FC236}">
                <a16:creationId xmlns:a16="http://schemas.microsoft.com/office/drawing/2014/main" id="{C0F9A350-46FA-4B76-AF46-F523B9D428CB}"/>
              </a:ext>
            </a:extLst>
          </p:cNvPr>
          <p:cNvSpPr/>
          <p:nvPr/>
        </p:nvSpPr>
        <p:spPr>
          <a:xfrm rot="10007927" flipH="1">
            <a:off x="3489657" y="4710665"/>
            <a:ext cx="1473518" cy="1473518"/>
          </a:xfrm>
          <a:prstGeom prst="arc">
            <a:avLst>
              <a:gd name="adj1" fmla="val 12936415"/>
              <a:gd name="adj2" fmla="val 2169465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E061213E-9D0C-4127-998D-8D79F40EA2E6}"/>
              </a:ext>
            </a:extLst>
          </p:cNvPr>
          <p:cNvSpPr/>
          <p:nvPr/>
        </p:nvSpPr>
        <p:spPr>
          <a:xfrm rot="20807927" flipH="1">
            <a:off x="3489657" y="4710666"/>
            <a:ext cx="1473518" cy="1473518"/>
          </a:xfrm>
          <a:prstGeom prst="arc">
            <a:avLst>
              <a:gd name="adj1" fmla="val 15597498"/>
              <a:gd name="adj2" fmla="val 59180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942313B-50E3-41DE-8527-36D9276D6628}"/>
              </a:ext>
            </a:extLst>
          </p:cNvPr>
          <p:cNvCxnSpPr>
            <a:cxnSpLocks/>
          </p:cNvCxnSpPr>
          <p:nvPr/>
        </p:nvCxnSpPr>
        <p:spPr>
          <a:xfrm flipH="1">
            <a:off x="4660347" y="4893694"/>
            <a:ext cx="135183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c 45">
            <a:extLst>
              <a:ext uri="{FF2B5EF4-FFF2-40B4-BE49-F238E27FC236}">
                <a16:creationId xmlns:a16="http://schemas.microsoft.com/office/drawing/2014/main" id="{BA9F455D-E6E2-4253-BEDB-3D2819B97239}"/>
              </a:ext>
            </a:extLst>
          </p:cNvPr>
          <p:cNvSpPr/>
          <p:nvPr/>
        </p:nvSpPr>
        <p:spPr>
          <a:xfrm rot="20700000" flipH="1">
            <a:off x="5768037" y="3594583"/>
            <a:ext cx="1473518" cy="1473518"/>
          </a:xfrm>
          <a:prstGeom prst="arc">
            <a:avLst>
              <a:gd name="adj1" fmla="val 12936415"/>
              <a:gd name="adj2" fmla="val 2169465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28552FAC-D75A-4924-A24D-C2623375BC29}"/>
              </a:ext>
            </a:extLst>
          </p:cNvPr>
          <p:cNvSpPr/>
          <p:nvPr/>
        </p:nvSpPr>
        <p:spPr>
          <a:xfrm rot="9900000" flipH="1">
            <a:off x="5768037" y="3594584"/>
            <a:ext cx="1473518" cy="1473518"/>
          </a:xfrm>
          <a:prstGeom prst="arc">
            <a:avLst>
              <a:gd name="adj1" fmla="val 15597498"/>
              <a:gd name="adj2" fmla="val 59180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7BAA7BB-A257-4413-8AB4-C338EFB5A2AE}"/>
              </a:ext>
            </a:extLst>
          </p:cNvPr>
          <p:cNvCxnSpPr>
            <a:cxnSpLocks/>
          </p:cNvCxnSpPr>
          <p:nvPr/>
        </p:nvCxnSpPr>
        <p:spPr>
          <a:xfrm>
            <a:off x="11242752" y="6030044"/>
            <a:ext cx="0" cy="96207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F1A375EA-948B-491D-9947-B7346CCC41AB}"/>
              </a:ext>
            </a:extLst>
          </p:cNvPr>
          <p:cNvSpPr/>
          <p:nvPr/>
        </p:nvSpPr>
        <p:spPr>
          <a:xfrm rot="5400000" flipH="1">
            <a:off x="8411147" y="1513407"/>
            <a:ext cx="1201513" cy="1201513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80197C2-718F-47B2-BBAB-768705664BBA}"/>
              </a:ext>
            </a:extLst>
          </p:cNvPr>
          <p:cNvSpPr/>
          <p:nvPr/>
        </p:nvSpPr>
        <p:spPr>
          <a:xfrm rot="5400000" flipH="1">
            <a:off x="4810667" y="1522063"/>
            <a:ext cx="1201513" cy="1201513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242401E-1F08-4CCC-B407-71EAC8F64547}"/>
              </a:ext>
            </a:extLst>
          </p:cNvPr>
          <p:cNvSpPr/>
          <p:nvPr/>
        </p:nvSpPr>
        <p:spPr>
          <a:xfrm rot="5400000" flipH="1">
            <a:off x="1826676" y="3218329"/>
            <a:ext cx="1201513" cy="1201513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14C7C34-BE46-4A27-96D2-FCFAB5F2075E}"/>
              </a:ext>
            </a:extLst>
          </p:cNvPr>
          <p:cNvSpPr/>
          <p:nvPr/>
        </p:nvSpPr>
        <p:spPr>
          <a:xfrm rot="5400000" flipH="1">
            <a:off x="3621183" y="4846667"/>
            <a:ext cx="1201513" cy="1201513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0FA74C5-2B73-4BE8-B26D-D43CC039EC7B}"/>
              </a:ext>
            </a:extLst>
          </p:cNvPr>
          <p:cNvSpPr/>
          <p:nvPr/>
        </p:nvSpPr>
        <p:spPr>
          <a:xfrm rot="5400000" flipH="1">
            <a:off x="5910659" y="3738269"/>
            <a:ext cx="1201513" cy="1201513"/>
          </a:xfrm>
          <a:prstGeom prst="ellipse">
            <a:avLst/>
          </a:prstGeom>
          <a:solidFill>
            <a:srgbClr val="000000">
              <a:alpha val="50196"/>
            </a:srgb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1072377-F152-4B48-9829-D7C8F4BB434C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7173267" y="4021568"/>
            <a:ext cx="4079452" cy="202661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E840760F-C8DA-4631-BAF6-0A21AE88B230}"/>
              </a:ext>
            </a:extLst>
          </p:cNvPr>
          <p:cNvSpPr/>
          <p:nvPr/>
        </p:nvSpPr>
        <p:spPr>
          <a:xfrm flipH="1">
            <a:off x="8677357" y="1790997"/>
            <a:ext cx="68640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820792C-D5FC-49E5-BD05-6B6C8C970FB2}"/>
              </a:ext>
            </a:extLst>
          </p:cNvPr>
          <p:cNvSpPr/>
          <p:nvPr/>
        </p:nvSpPr>
        <p:spPr>
          <a:xfrm flipH="1">
            <a:off x="5007928" y="1799653"/>
            <a:ext cx="78258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02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486B8E1-B0C5-49A5-9FF8-70E32116BD0D}"/>
              </a:ext>
            </a:extLst>
          </p:cNvPr>
          <p:cNvSpPr/>
          <p:nvPr/>
        </p:nvSpPr>
        <p:spPr>
          <a:xfrm flipH="1">
            <a:off x="6120121" y="3979660"/>
            <a:ext cx="80182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05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8DB69B-1000-439E-910A-22DE038E1F61}"/>
              </a:ext>
            </a:extLst>
          </p:cNvPr>
          <p:cNvSpPr/>
          <p:nvPr/>
        </p:nvSpPr>
        <p:spPr>
          <a:xfrm flipH="1">
            <a:off x="2013069" y="3476921"/>
            <a:ext cx="78418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03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9736FB1-4266-458E-BCA6-E1F942FF7C1B}"/>
              </a:ext>
            </a:extLst>
          </p:cNvPr>
          <p:cNvSpPr/>
          <p:nvPr/>
        </p:nvSpPr>
        <p:spPr>
          <a:xfrm flipH="1">
            <a:off x="3846698" y="5088811"/>
            <a:ext cx="81464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6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95928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7BAA7BB-A257-4413-8AB4-C338EFB5A2AE}"/>
              </a:ext>
            </a:extLst>
          </p:cNvPr>
          <p:cNvCxnSpPr>
            <a:cxnSpLocks/>
          </p:cNvCxnSpPr>
          <p:nvPr/>
        </p:nvCxnSpPr>
        <p:spPr>
          <a:xfrm>
            <a:off x="11242752" y="-25400"/>
            <a:ext cx="0" cy="17137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D9F0890-A8AD-4E7A-B0AF-9739DB493501}"/>
              </a:ext>
            </a:extLst>
          </p:cNvPr>
          <p:cNvSpPr/>
          <p:nvPr/>
        </p:nvSpPr>
        <p:spPr>
          <a:xfrm flipH="1">
            <a:off x="9058743" y="5948269"/>
            <a:ext cx="152817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Conclusion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B73262B-1334-42BB-9E31-B07792266FA6}"/>
              </a:ext>
            </a:extLst>
          </p:cNvPr>
          <p:cNvCxnSpPr>
            <a:cxnSpLocks/>
          </p:cNvCxnSpPr>
          <p:nvPr/>
        </p:nvCxnSpPr>
        <p:spPr>
          <a:xfrm>
            <a:off x="10017533" y="4762987"/>
            <a:ext cx="1138770" cy="60211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BFD5C3-97B4-4352-8CD3-B966DBFCAEA1}"/>
              </a:ext>
            </a:extLst>
          </p:cNvPr>
          <p:cNvCxnSpPr>
            <a:cxnSpLocks/>
            <a:stCxn id="57" idx="2"/>
          </p:cNvCxnSpPr>
          <p:nvPr/>
        </p:nvCxnSpPr>
        <p:spPr>
          <a:xfrm flipH="1">
            <a:off x="11146778" y="6482997"/>
            <a:ext cx="2049" cy="37500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550E2FC7-B288-4E90-BAFD-C30B3B6ABD67}"/>
              </a:ext>
            </a:extLst>
          </p:cNvPr>
          <p:cNvSpPr/>
          <p:nvPr/>
        </p:nvSpPr>
        <p:spPr>
          <a:xfrm rot="3351553" flipH="1">
            <a:off x="6394325" y="694267"/>
            <a:ext cx="4524718" cy="4524718"/>
          </a:xfrm>
          <a:prstGeom prst="arc">
            <a:avLst>
              <a:gd name="adj1" fmla="val 15328165"/>
              <a:gd name="adj2" fmla="val 10992792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5B43739D-B237-4F84-99E8-4C5549D0B1F6}"/>
              </a:ext>
            </a:extLst>
          </p:cNvPr>
          <p:cNvSpPr/>
          <p:nvPr/>
        </p:nvSpPr>
        <p:spPr>
          <a:xfrm rot="14151553" flipH="1">
            <a:off x="6394325" y="694268"/>
            <a:ext cx="4524718" cy="4524718"/>
          </a:xfrm>
          <a:prstGeom prst="arc">
            <a:avLst>
              <a:gd name="adj1" fmla="val 1152597"/>
              <a:gd name="adj2" fmla="val 3768002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026D71C-2E66-49A6-A61C-C0B286B55F44}"/>
              </a:ext>
            </a:extLst>
          </p:cNvPr>
          <p:cNvCxnSpPr>
            <a:cxnSpLocks/>
          </p:cNvCxnSpPr>
          <p:nvPr/>
        </p:nvCxnSpPr>
        <p:spPr>
          <a:xfrm flipV="1">
            <a:off x="10775951" y="1663595"/>
            <a:ext cx="466801" cy="52715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F051601F-DE5D-45A9-BEFA-9E76E8DE0977}"/>
              </a:ext>
            </a:extLst>
          </p:cNvPr>
          <p:cNvSpPr/>
          <p:nvPr/>
        </p:nvSpPr>
        <p:spPr>
          <a:xfrm rot="5400000" flipH="1">
            <a:off x="10783492" y="5752327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5C1B783-0A1F-4014-B6D4-C79AD9DF5EF0}"/>
              </a:ext>
            </a:extLst>
          </p:cNvPr>
          <p:cNvSpPr/>
          <p:nvPr/>
        </p:nvSpPr>
        <p:spPr>
          <a:xfrm flipH="1">
            <a:off x="10866800" y="5867960"/>
            <a:ext cx="58862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06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C63592C-F75A-41AA-B0C2-A880A0DF5796}"/>
              </a:ext>
            </a:extLst>
          </p:cNvPr>
          <p:cNvCxnSpPr>
            <a:cxnSpLocks/>
            <a:endCxn id="57" idx="6"/>
          </p:cNvCxnSpPr>
          <p:nvPr/>
        </p:nvCxnSpPr>
        <p:spPr>
          <a:xfrm flipH="1">
            <a:off x="11148827" y="5347758"/>
            <a:ext cx="0" cy="40456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F5D0422C-45BD-4B69-86E7-FFD41E4A5C55}"/>
              </a:ext>
            </a:extLst>
          </p:cNvPr>
          <p:cNvSpPr/>
          <p:nvPr/>
        </p:nvSpPr>
        <p:spPr>
          <a:xfrm flipH="1">
            <a:off x="393151" y="1278392"/>
            <a:ext cx="5734887" cy="48936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After we build the four models</a:t>
            </a:r>
          </a:p>
          <a:p>
            <a:pPr algn="ctr"/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We found that </a:t>
            </a:r>
            <a:r>
              <a:rPr lang="ar-SA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:</a:t>
            </a:r>
            <a:endParaRPr 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29LT Bukra Bold" panose="000B0903020204020204" pitchFamily="34" charset="-78"/>
              <a:cs typeface="29LT Bukra Bold" panose="000B0903020204020204" pitchFamily="34" charset="-78"/>
            </a:endParaRPr>
          </a:p>
          <a:p>
            <a:pPr algn="ctr"/>
            <a:endParaRPr lang="ar-SA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29LT Bukra Bold" panose="000B0903020204020204" pitchFamily="34" charset="-78"/>
              <a:cs typeface="29LT Bukra Bold" panose="000B0903020204020204" pitchFamily="34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The Liner Regression is the best one to predict the club value in accuracy around 75%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The data not enough to be more accurate.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While the league itself have high value the club will effect.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29LT Bukra Bold" panose="000B0903020204020204" pitchFamily="34" charset="-78"/>
              <a:cs typeface="29LT Bukra Bold" panose="000B0903020204020204" pitchFamily="34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29LT Bukra Bold" panose="000B0903020204020204" pitchFamily="34" charset="-78"/>
              <a:cs typeface="29LT Bukra Bold" panose="000B0903020204020204" pitchFamily="34" charset="-7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29LT Bukra Bold" panose="000B0903020204020204" pitchFamily="34" charset="-78"/>
              <a:cs typeface="29LT Bukra Bold" panose="000B0903020204020204" pitchFamily="34" charset="-78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1DF1AA8D-CADD-490F-ACDF-187961CABE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19" t="25628" r="-9069" b="3441"/>
          <a:stretch/>
        </p:blipFill>
        <p:spPr>
          <a:xfrm flipH="1">
            <a:off x="6676112" y="1035580"/>
            <a:ext cx="3932117" cy="3842091"/>
          </a:xfrm>
          <a:prstGeom prst="ellipse">
            <a:avLst/>
          </a:prstGeom>
          <a:solidFill>
            <a:srgbClr val="E5ECFE"/>
          </a:solidFill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1677231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94873E4-6064-45B2-B04B-92B5FB6BE4B4}"/>
              </a:ext>
            </a:extLst>
          </p:cNvPr>
          <p:cNvCxnSpPr>
            <a:cxnSpLocks/>
          </p:cNvCxnSpPr>
          <p:nvPr/>
        </p:nvCxnSpPr>
        <p:spPr>
          <a:xfrm>
            <a:off x="1045223" y="0"/>
            <a:ext cx="0" cy="150877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908E3-F49B-458A-8557-1E5A1ABA483A}"/>
              </a:ext>
            </a:extLst>
          </p:cNvPr>
          <p:cNvCxnSpPr>
            <a:cxnSpLocks/>
          </p:cNvCxnSpPr>
          <p:nvPr/>
        </p:nvCxnSpPr>
        <p:spPr>
          <a:xfrm>
            <a:off x="-6184900" y="2763494"/>
            <a:ext cx="0" cy="90658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257147E-9C0E-43FF-82D9-3DA28FC24FC2}"/>
              </a:ext>
            </a:extLst>
          </p:cNvPr>
          <p:cNvSpPr/>
          <p:nvPr/>
        </p:nvSpPr>
        <p:spPr>
          <a:xfrm>
            <a:off x="4847194" y="3105833"/>
            <a:ext cx="249760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Datasets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5202B2-6591-4784-8106-358C8E003DEB}"/>
              </a:ext>
            </a:extLst>
          </p:cNvPr>
          <p:cNvCxnSpPr>
            <a:cxnSpLocks/>
            <a:endCxn id="20" idx="0"/>
          </p:cNvCxnSpPr>
          <p:nvPr/>
        </p:nvCxnSpPr>
        <p:spPr>
          <a:xfrm flipH="1" flipV="1">
            <a:off x="7156169" y="4686342"/>
            <a:ext cx="4096550" cy="158383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0F963C-358C-49C5-86A9-54F307A6DE8E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3163319" y="2286000"/>
            <a:ext cx="1411445" cy="51792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245FC32-F8D4-4661-91EC-C701C7A9F272}"/>
              </a:ext>
            </a:extLst>
          </p:cNvPr>
          <p:cNvCxnSpPr>
            <a:cxnSpLocks/>
          </p:cNvCxnSpPr>
          <p:nvPr/>
        </p:nvCxnSpPr>
        <p:spPr>
          <a:xfrm>
            <a:off x="11252719" y="6270172"/>
            <a:ext cx="0" cy="58782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7B52CF60-7759-42B6-B759-B73A918BF7BE}"/>
              </a:ext>
            </a:extLst>
          </p:cNvPr>
          <p:cNvSpPr/>
          <p:nvPr/>
        </p:nvSpPr>
        <p:spPr>
          <a:xfrm rot="18412102">
            <a:off x="4451349" y="1784350"/>
            <a:ext cx="3289299" cy="3289299"/>
          </a:xfrm>
          <a:prstGeom prst="arc">
            <a:avLst>
              <a:gd name="adj1" fmla="val 15328165"/>
              <a:gd name="adj2" fmla="val 5042365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6BC240C-E5DC-41A6-B601-60A5E9EEE945}"/>
              </a:ext>
            </a:extLst>
          </p:cNvPr>
          <p:cNvSpPr/>
          <p:nvPr/>
        </p:nvSpPr>
        <p:spPr>
          <a:xfrm rot="7612102">
            <a:off x="4451350" y="1784350"/>
            <a:ext cx="3289299" cy="3289299"/>
          </a:xfrm>
          <a:prstGeom prst="arc">
            <a:avLst>
              <a:gd name="adj1" fmla="val 16979677"/>
              <a:gd name="adj2" fmla="val 3275146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D7EB64C-C2B5-41C5-BFEE-F35C39B3CDA6}"/>
              </a:ext>
            </a:extLst>
          </p:cNvPr>
          <p:cNvSpPr/>
          <p:nvPr/>
        </p:nvSpPr>
        <p:spPr>
          <a:xfrm rot="16200000">
            <a:off x="2450680" y="1779166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F4F58C-831A-4925-A178-DC2DD1F12245}"/>
              </a:ext>
            </a:extLst>
          </p:cNvPr>
          <p:cNvSpPr/>
          <p:nvPr/>
        </p:nvSpPr>
        <p:spPr>
          <a:xfrm>
            <a:off x="2551499" y="1882775"/>
            <a:ext cx="58221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02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0E3AA5A-9877-4C07-85AF-97F545F1D1A5}"/>
              </a:ext>
            </a:extLst>
          </p:cNvPr>
          <p:cNvCxnSpPr>
            <a:cxnSpLocks/>
          </p:cNvCxnSpPr>
          <p:nvPr/>
        </p:nvCxnSpPr>
        <p:spPr>
          <a:xfrm>
            <a:off x="1045223" y="1508773"/>
            <a:ext cx="1405457" cy="5157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77954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245FC32-F8D4-4661-91EC-C701C7A9F272}"/>
              </a:ext>
            </a:extLst>
          </p:cNvPr>
          <p:cNvCxnSpPr>
            <a:cxnSpLocks/>
            <a:endCxn id="22" idx="6"/>
          </p:cNvCxnSpPr>
          <p:nvPr/>
        </p:nvCxnSpPr>
        <p:spPr>
          <a:xfrm>
            <a:off x="11252719" y="0"/>
            <a:ext cx="842" cy="574156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5DC344C-089D-4F8F-87EA-94344E35FEBC}"/>
              </a:ext>
            </a:extLst>
          </p:cNvPr>
          <p:cNvSpPr/>
          <p:nvPr/>
        </p:nvSpPr>
        <p:spPr>
          <a:xfrm rot="16200000">
            <a:off x="10888226" y="5741566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C55E54-4B32-4795-ABD0-3ACA96C6B086}"/>
              </a:ext>
            </a:extLst>
          </p:cNvPr>
          <p:cNvSpPr/>
          <p:nvPr/>
        </p:nvSpPr>
        <p:spPr>
          <a:xfrm>
            <a:off x="10961613" y="5842064"/>
            <a:ext cx="58221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02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1BFFB5A-6BC0-48B2-A0C8-48FD0A8DE7DC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1252719" y="6472236"/>
            <a:ext cx="842" cy="38576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743B838-F846-4550-97B4-34F29127D514}"/>
              </a:ext>
            </a:extLst>
          </p:cNvPr>
          <p:cNvSpPr txBox="1"/>
          <p:nvPr/>
        </p:nvSpPr>
        <p:spPr>
          <a:xfrm>
            <a:off x="9122166" y="5888230"/>
            <a:ext cx="1912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Datasets</a:t>
            </a:r>
          </a:p>
        </p:txBody>
      </p:sp>
      <p:pic>
        <p:nvPicPr>
          <p:cNvPr id="31" name="Picture 3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E7273A7-5561-41F6-9F8E-2F08ECC0C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688" y="2309431"/>
            <a:ext cx="5213071" cy="209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1247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7" descr="Icon&#10;&#10;Description automatically generated">
            <a:extLst>
              <a:ext uri="{FF2B5EF4-FFF2-40B4-BE49-F238E27FC236}">
                <a16:creationId xmlns:a16="http://schemas.microsoft.com/office/drawing/2014/main" id="{5AF27097-69B2-4F1F-8877-7787295B5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907" y="947827"/>
            <a:ext cx="2838328" cy="2128746"/>
          </a:xfrm>
          <a:prstGeom prst="rect">
            <a:avLst/>
          </a:prstGeom>
        </p:spPr>
      </p:pic>
      <p:pic>
        <p:nvPicPr>
          <p:cNvPr id="122" name="Picture 121" descr="A picture containing text, pool ball&#10;&#10;Description automatically generated">
            <a:extLst>
              <a:ext uri="{FF2B5EF4-FFF2-40B4-BE49-F238E27FC236}">
                <a16:creationId xmlns:a16="http://schemas.microsoft.com/office/drawing/2014/main" id="{F593B1E1-750F-42E0-8B72-0F9FA2739F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75"/>
          <a:stretch/>
        </p:blipFill>
        <p:spPr>
          <a:xfrm>
            <a:off x="6438593" y="4779522"/>
            <a:ext cx="2026143" cy="140731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245FC32-F8D4-4661-91EC-C701C7A9F272}"/>
              </a:ext>
            </a:extLst>
          </p:cNvPr>
          <p:cNvCxnSpPr>
            <a:cxnSpLocks/>
            <a:endCxn id="22" idx="6"/>
          </p:cNvCxnSpPr>
          <p:nvPr/>
        </p:nvCxnSpPr>
        <p:spPr>
          <a:xfrm>
            <a:off x="11252719" y="0"/>
            <a:ext cx="842" cy="574156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5DC344C-089D-4F8F-87EA-94344E35FEBC}"/>
              </a:ext>
            </a:extLst>
          </p:cNvPr>
          <p:cNvSpPr/>
          <p:nvPr/>
        </p:nvSpPr>
        <p:spPr>
          <a:xfrm rot="16200000">
            <a:off x="10888226" y="5741566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C55E54-4B32-4795-ABD0-3ACA96C6B086}"/>
              </a:ext>
            </a:extLst>
          </p:cNvPr>
          <p:cNvSpPr/>
          <p:nvPr/>
        </p:nvSpPr>
        <p:spPr>
          <a:xfrm>
            <a:off x="10961613" y="5842064"/>
            <a:ext cx="58221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02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1BFFB5A-6BC0-48B2-A0C8-48FD0A8DE7DC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1252719" y="6472236"/>
            <a:ext cx="842" cy="38576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743B838-F846-4550-97B4-34F29127D514}"/>
              </a:ext>
            </a:extLst>
          </p:cNvPr>
          <p:cNvSpPr txBox="1"/>
          <p:nvPr/>
        </p:nvSpPr>
        <p:spPr>
          <a:xfrm>
            <a:off x="9122166" y="5888230"/>
            <a:ext cx="1912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Datasets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05A234E-A1E4-483C-A0FE-59B62E5EFF9C}"/>
              </a:ext>
            </a:extLst>
          </p:cNvPr>
          <p:cNvSpPr/>
          <p:nvPr/>
        </p:nvSpPr>
        <p:spPr>
          <a:xfrm>
            <a:off x="4549710" y="2522602"/>
            <a:ext cx="1812796" cy="1812796"/>
          </a:xfrm>
          <a:prstGeom prst="ellipse">
            <a:avLst/>
          </a:prstGeom>
          <a:solidFill>
            <a:schemeClr val="tx1">
              <a:alpha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pic>
        <p:nvPicPr>
          <p:cNvPr id="14" name="Graphic 13" descr="Soccer outline">
            <a:extLst>
              <a:ext uri="{FF2B5EF4-FFF2-40B4-BE49-F238E27FC236}">
                <a16:creationId xmlns:a16="http://schemas.microsoft.com/office/drawing/2014/main" id="{2BA38FED-2C9E-46E9-A745-43E15FB0FE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15956" y="2828925"/>
            <a:ext cx="1200150" cy="1200150"/>
          </a:xfrm>
          <a:prstGeom prst="rect">
            <a:avLst/>
          </a:prstGeom>
        </p:spPr>
      </p:pic>
      <p:grpSp>
        <p:nvGrpSpPr>
          <p:cNvPr id="165" name="Group 164">
            <a:extLst>
              <a:ext uri="{FF2B5EF4-FFF2-40B4-BE49-F238E27FC236}">
                <a16:creationId xmlns:a16="http://schemas.microsoft.com/office/drawing/2014/main" id="{F2AA0859-9BAB-45AF-8D0B-D66AA07416CE}"/>
              </a:ext>
            </a:extLst>
          </p:cNvPr>
          <p:cNvGrpSpPr/>
          <p:nvPr/>
        </p:nvGrpSpPr>
        <p:grpSpPr>
          <a:xfrm>
            <a:off x="1363722" y="456645"/>
            <a:ext cx="7450597" cy="6098199"/>
            <a:chOff x="1363722" y="456645"/>
            <a:chExt cx="7450597" cy="609819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70C4B59-835E-47A7-B6DF-5E8EF7E5A0F0}"/>
                </a:ext>
              </a:extLst>
            </p:cNvPr>
            <p:cNvSpPr/>
            <p:nvPr/>
          </p:nvSpPr>
          <p:spPr>
            <a:xfrm>
              <a:off x="1363722" y="3714750"/>
              <a:ext cx="1777422" cy="1777422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F81AECC-B430-444B-B485-9513D898FAC0}"/>
                </a:ext>
              </a:extLst>
            </p:cNvPr>
            <p:cNvSpPr/>
            <p:nvPr/>
          </p:nvSpPr>
          <p:spPr>
            <a:xfrm>
              <a:off x="7036897" y="2133600"/>
              <a:ext cx="1777422" cy="1777422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38E90D3-39F5-4BFF-9E00-90DD41F7AB55}"/>
                </a:ext>
              </a:extLst>
            </p:cNvPr>
            <p:cNvSpPr/>
            <p:nvPr/>
          </p:nvSpPr>
          <p:spPr>
            <a:xfrm>
              <a:off x="6556953" y="4629150"/>
              <a:ext cx="1777422" cy="1777422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9636C2B-CC52-4F9E-B6C9-8D6E564E7609}"/>
                </a:ext>
              </a:extLst>
            </p:cNvPr>
            <p:cNvSpPr/>
            <p:nvPr/>
          </p:nvSpPr>
          <p:spPr>
            <a:xfrm>
              <a:off x="3626587" y="4777422"/>
              <a:ext cx="1777422" cy="1777422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735E749-1BF6-4E5A-B804-75677F70CFAB}"/>
                </a:ext>
              </a:extLst>
            </p:cNvPr>
            <p:cNvSpPr/>
            <p:nvPr/>
          </p:nvSpPr>
          <p:spPr>
            <a:xfrm>
              <a:off x="4983215" y="456645"/>
              <a:ext cx="1777422" cy="1777422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763DFE6-683A-414C-8AED-3EF7501DC1F6}"/>
                </a:ext>
              </a:extLst>
            </p:cNvPr>
            <p:cNvSpPr/>
            <p:nvPr/>
          </p:nvSpPr>
          <p:spPr>
            <a:xfrm>
              <a:off x="1940244" y="1152525"/>
              <a:ext cx="1777422" cy="1777422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CABFD86-AA2F-44C1-901F-E98DCDDA9459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 flipV="1">
              <a:off x="3141144" y="3781427"/>
              <a:ext cx="1478481" cy="82203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8499077-B024-4F71-A56A-3A3C66915F2E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4515298" y="4193895"/>
              <a:ext cx="485131" cy="58352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8D6CF75-010B-4A99-95C3-1423CDC4042F}"/>
                </a:ext>
              </a:extLst>
            </p:cNvPr>
            <p:cNvCxnSpPr>
              <a:cxnSpLocks/>
              <a:endCxn id="27" idx="5"/>
            </p:cNvCxnSpPr>
            <p:nvPr/>
          </p:nvCxnSpPr>
          <p:spPr>
            <a:xfrm flipH="1" flipV="1">
              <a:off x="6097028" y="4069920"/>
              <a:ext cx="926997" cy="67004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96907B2-9919-4C1D-B9F5-A152F00C5B3A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 flipH="1">
              <a:off x="6326121" y="3022311"/>
              <a:ext cx="710776" cy="14881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B8DBA43-09D9-4A59-B93D-77702578D3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5461" y="2234067"/>
              <a:ext cx="103086" cy="28853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A3C05C4-8D5F-4B2D-AAF9-971C1CBFEA47}"/>
                </a:ext>
              </a:extLst>
            </p:cNvPr>
            <p:cNvCxnSpPr>
              <a:cxnSpLocks/>
              <a:stCxn id="24" idx="5"/>
              <a:endCxn id="27" idx="1"/>
            </p:cNvCxnSpPr>
            <p:nvPr/>
          </p:nvCxnSpPr>
          <p:spPr>
            <a:xfrm>
              <a:off x="3457369" y="2669650"/>
              <a:ext cx="1357819" cy="11843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" name="Picture 102" descr="Icon&#10;&#10;Description automatically generated">
            <a:extLst>
              <a:ext uri="{FF2B5EF4-FFF2-40B4-BE49-F238E27FC236}">
                <a16:creationId xmlns:a16="http://schemas.microsoft.com/office/drawing/2014/main" id="{FAFD4242-E220-4950-A786-AE82377659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859" y="624609"/>
            <a:ext cx="1072932" cy="1332835"/>
          </a:xfrm>
          <a:prstGeom prst="rect">
            <a:avLst/>
          </a:prstGeom>
        </p:spPr>
      </p:pic>
      <p:pic>
        <p:nvPicPr>
          <p:cNvPr id="110" name="Picture 109" descr="Logo&#10;&#10;Description automatically generated">
            <a:extLst>
              <a:ext uri="{FF2B5EF4-FFF2-40B4-BE49-F238E27FC236}">
                <a16:creationId xmlns:a16="http://schemas.microsoft.com/office/drawing/2014/main" id="{C8D7F7D5-860D-47AC-A517-B7504B32C24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43"/>
          <a:stretch/>
        </p:blipFill>
        <p:spPr>
          <a:xfrm>
            <a:off x="3914065" y="5208531"/>
            <a:ext cx="1204309" cy="978580"/>
          </a:xfrm>
          <a:prstGeom prst="rect">
            <a:avLst/>
          </a:prstGeom>
        </p:spPr>
      </p:pic>
      <p:pic>
        <p:nvPicPr>
          <p:cNvPr id="114" name="Picture 113" descr="Logo&#10;&#10;Description automatically generated with low confidence">
            <a:extLst>
              <a:ext uri="{FF2B5EF4-FFF2-40B4-BE49-F238E27FC236}">
                <a16:creationId xmlns:a16="http://schemas.microsoft.com/office/drawing/2014/main" id="{3ACA804E-8310-45B4-8B91-4CD34A667E8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2" r="30049" b="23294"/>
          <a:stretch/>
        </p:blipFill>
        <p:spPr>
          <a:xfrm>
            <a:off x="7436983" y="2331721"/>
            <a:ext cx="974988" cy="1269681"/>
          </a:xfrm>
          <a:prstGeom prst="rect">
            <a:avLst/>
          </a:prstGeom>
        </p:spPr>
      </p:pic>
      <p:pic>
        <p:nvPicPr>
          <p:cNvPr id="120" name="Picture 119" descr="Icon&#10;&#10;Description automatically generated">
            <a:extLst>
              <a:ext uri="{FF2B5EF4-FFF2-40B4-BE49-F238E27FC236}">
                <a16:creationId xmlns:a16="http://schemas.microsoft.com/office/drawing/2014/main" id="{56892917-ACC0-41A0-A953-F7D2C99102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631" y="3925813"/>
            <a:ext cx="1632311" cy="1355295"/>
          </a:xfrm>
          <a:prstGeom prst="rect">
            <a:avLst/>
          </a:prstGeom>
        </p:spPr>
      </p:pic>
      <p:grpSp>
        <p:nvGrpSpPr>
          <p:cNvPr id="167" name="Group 166">
            <a:extLst>
              <a:ext uri="{FF2B5EF4-FFF2-40B4-BE49-F238E27FC236}">
                <a16:creationId xmlns:a16="http://schemas.microsoft.com/office/drawing/2014/main" id="{2BEFC5BD-94F0-492D-A404-1CBA28C4F1A1}"/>
              </a:ext>
            </a:extLst>
          </p:cNvPr>
          <p:cNvGrpSpPr/>
          <p:nvPr/>
        </p:nvGrpSpPr>
        <p:grpSpPr>
          <a:xfrm>
            <a:off x="-1224845" y="-3752676"/>
            <a:ext cx="14680733" cy="14372378"/>
            <a:chOff x="-1224845" y="-3752676"/>
            <a:chExt cx="14680733" cy="14372378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B0B0826-68C9-4C30-BB12-B77A31E328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84564" y="-1"/>
              <a:ext cx="299193" cy="129102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7F4DBC8-A8CC-4A6F-AB42-2E0199032526}"/>
                </a:ext>
              </a:extLst>
            </p:cNvPr>
            <p:cNvCxnSpPr>
              <a:cxnSpLocks/>
            </p:cNvCxnSpPr>
            <p:nvPr/>
          </p:nvCxnSpPr>
          <p:spPr>
            <a:xfrm>
              <a:off x="1749542" y="-51910"/>
              <a:ext cx="776537" cy="124578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78D46FF-EE37-4DEF-985C-AB4D8F92B744}"/>
                </a:ext>
              </a:extLst>
            </p:cNvPr>
            <p:cNvCxnSpPr>
              <a:cxnSpLocks/>
            </p:cNvCxnSpPr>
            <p:nvPr/>
          </p:nvCxnSpPr>
          <p:spPr>
            <a:xfrm>
              <a:off x="-773337" y="1779482"/>
              <a:ext cx="2726955" cy="39346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227B782-E197-4618-9056-DCFF78947A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224845" y="2833237"/>
              <a:ext cx="3704470" cy="228826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0E02086-1DFD-4046-9B99-79264FC0CF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06649" y="-538292"/>
              <a:ext cx="2808749" cy="2126751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52412F6-3FDA-435E-B12A-AF13B99AF0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94300" y="2819255"/>
              <a:ext cx="3796987" cy="230224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C3E666A-8806-472D-A2C1-E387F49E89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2419" y="570392"/>
              <a:ext cx="4793469" cy="195221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295B20F-067D-46A6-8272-F06B0AEF8F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65280" y="-1203466"/>
              <a:ext cx="175426" cy="344627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7B0B1D3-2E6F-42DF-BD42-2131782128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20095" y="3826747"/>
              <a:ext cx="1046514" cy="336710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F1FF08D-E450-482F-B2D4-C666FCA65083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0" y="5666133"/>
              <a:ext cx="3626587" cy="133073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EE577E0-E084-4C3B-8ED3-69C6FDFAFB7E}"/>
                </a:ext>
              </a:extLst>
            </p:cNvPr>
            <p:cNvCxnSpPr>
              <a:cxnSpLocks/>
              <a:endCxn id="21" idx="4"/>
            </p:cNvCxnSpPr>
            <p:nvPr/>
          </p:nvCxnSpPr>
          <p:spPr>
            <a:xfrm flipV="1">
              <a:off x="4288454" y="6554844"/>
              <a:ext cx="226844" cy="100396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E2DADF-8CC6-4A06-9784-E437D38266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77081" y="5901291"/>
              <a:ext cx="2537165" cy="205547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FD90041-A7C1-4D81-B954-831D77A2F6DA}"/>
                </a:ext>
              </a:extLst>
            </p:cNvPr>
            <p:cNvCxnSpPr>
              <a:cxnSpLocks/>
              <a:endCxn id="20" idx="4"/>
            </p:cNvCxnSpPr>
            <p:nvPr/>
          </p:nvCxnSpPr>
          <p:spPr>
            <a:xfrm flipV="1">
              <a:off x="6493862" y="6406572"/>
              <a:ext cx="951802" cy="337083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0F46686-0F32-401A-A6CE-556B5E6EC5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92362" y="5816463"/>
              <a:ext cx="2825301" cy="367709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163504B-A943-40BA-A194-7971A93F12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1579" y="4125501"/>
              <a:ext cx="4093495" cy="96824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0533B3A-C4FE-473D-B634-441C81517C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8485" y="40724"/>
              <a:ext cx="4439700" cy="476455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4EF675C-6BD4-4941-B4BB-5306C1BB1B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54142" y="6257562"/>
              <a:ext cx="1469239" cy="157946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1B08EF4-C5AC-4772-A75F-2353AB1C3895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-420789" y="146666"/>
              <a:ext cx="2673222" cy="356808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00C6AD1-83E3-40FC-8975-BFBEE889372B}"/>
                </a:ext>
              </a:extLst>
            </p:cNvPr>
            <p:cNvCxnSpPr>
              <a:cxnSpLocks/>
            </p:cNvCxnSpPr>
            <p:nvPr/>
          </p:nvCxnSpPr>
          <p:spPr>
            <a:xfrm>
              <a:off x="-257586" y="3022311"/>
              <a:ext cx="1692948" cy="122379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AB375D8-298A-48EE-9A7E-03D8BD44F9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2431" y="5483180"/>
              <a:ext cx="587449" cy="2330079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EB5F6DE-0627-42C4-B8AE-84C48069D5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68830" y="5328745"/>
              <a:ext cx="1986362" cy="529095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F1C46B-6FB0-4AA5-AA6E-F87A743F6E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3150" y="-601825"/>
              <a:ext cx="3585992" cy="161227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63304A1-A428-4457-A4A3-6BFC7C56E8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49146" y="-3752676"/>
              <a:ext cx="744082" cy="42653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F25D2D0-42F4-40A0-B664-55A9F62A926C}"/>
                </a:ext>
              </a:extLst>
            </p:cNvPr>
            <p:cNvCxnSpPr>
              <a:cxnSpLocks/>
            </p:cNvCxnSpPr>
            <p:nvPr/>
          </p:nvCxnSpPr>
          <p:spPr>
            <a:xfrm>
              <a:off x="2778652" y="-531518"/>
              <a:ext cx="2268273" cy="1541967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1245581-94A5-4E0B-95BF-8A70FAB88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83141" y="4941861"/>
              <a:ext cx="1524049" cy="124275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7895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1" dur="2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245FC32-F8D4-4661-91EC-C701C7A9F272}"/>
              </a:ext>
            </a:extLst>
          </p:cNvPr>
          <p:cNvCxnSpPr>
            <a:cxnSpLocks/>
            <a:endCxn id="22" idx="6"/>
          </p:cNvCxnSpPr>
          <p:nvPr/>
        </p:nvCxnSpPr>
        <p:spPr>
          <a:xfrm>
            <a:off x="11252719" y="0"/>
            <a:ext cx="842" cy="574156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5DC344C-089D-4F8F-87EA-94344E35FEBC}"/>
              </a:ext>
            </a:extLst>
          </p:cNvPr>
          <p:cNvSpPr/>
          <p:nvPr/>
        </p:nvSpPr>
        <p:spPr>
          <a:xfrm rot="16200000">
            <a:off x="10888226" y="5741566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C55E54-4B32-4795-ABD0-3ACA96C6B086}"/>
              </a:ext>
            </a:extLst>
          </p:cNvPr>
          <p:cNvSpPr/>
          <p:nvPr/>
        </p:nvSpPr>
        <p:spPr>
          <a:xfrm>
            <a:off x="10961613" y="5842064"/>
            <a:ext cx="58221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02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1BFFB5A-6BC0-48B2-A0C8-48FD0A8DE7DC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1252719" y="6472236"/>
            <a:ext cx="842" cy="38576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743B838-F846-4550-97B4-34F29127D514}"/>
              </a:ext>
            </a:extLst>
          </p:cNvPr>
          <p:cNvSpPr txBox="1"/>
          <p:nvPr/>
        </p:nvSpPr>
        <p:spPr>
          <a:xfrm>
            <a:off x="9122166" y="5888230"/>
            <a:ext cx="1912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Datasets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6CF31BD-7FBF-4244-B0E1-7FD1B5303BA7}"/>
              </a:ext>
            </a:extLst>
          </p:cNvPr>
          <p:cNvGrpSpPr/>
          <p:nvPr/>
        </p:nvGrpSpPr>
        <p:grpSpPr>
          <a:xfrm>
            <a:off x="4365959" y="2029968"/>
            <a:ext cx="2199257" cy="2798064"/>
            <a:chOff x="4365959" y="2029968"/>
            <a:chExt cx="2199257" cy="279806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CDAB192-1392-47CB-8A90-42C524599342}"/>
                </a:ext>
              </a:extLst>
            </p:cNvPr>
            <p:cNvSpPr/>
            <p:nvPr/>
          </p:nvSpPr>
          <p:spPr>
            <a:xfrm>
              <a:off x="4365959" y="2029968"/>
              <a:ext cx="2199257" cy="2798064"/>
            </a:xfrm>
            <a:prstGeom prst="roundRect">
              <a:avLst/>
            </a:prstGeom>
            <a:solidFill>
              <a:srgbClr val="000000">
                <a:alpha val="30196"/>
              </a:srgb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aphic 13" descr="Dizzy outline">
              <a:extLst>
                <a:ext uri="{FF2B5EF4-FFF2-40B4-BE49-F238E27FC236}">
                  <a16:creationId xmlns:a16="http://schemas.microsoft.com/office/drawing/2014/main" id="{DF12C13E-355F-4795-BB17-6A916B386C09}"/>
                </a:ext>
              </a:extLst>
            </p:cNvPr>
            <p:cNvGrpSpPr/>
            <p:nvPr/>
          </p:nvGrpSpPr>
          <p:grpSpPr>
            <a:xfrm>
              <a:off x="4959910" y="3065815"/>
              <a:ext cx="992705" cy="726370"/>
              <a:chOff x="4959910" y="3065815"/>
              <a:chExt cx="992705" cy="726370"/>
            </a:xfrm>
            <a:solidFill>
              <a:schemeClr val="bg1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6EE307F-7D78-42E4-BDCC-0704AB42C0E5}"/>
                  </a:ext>
                </a:extLst>
              </p:cNvPr>
              <p:cNvSpPr/>
              <p:nvPr/>
            </p:nvSpPr>
            <p:spPr>
              <a:xfrm>
                <a:off x="5153669" y="3441106"/>
                <a:ext cx="351078" cy="351078"/>
              </a:xfrm>
              <a:custGeom>
                <a:avLst/>
                <a:gdLst>
                  <a:gd name="connsiteX0" fmla="*/ 351079 w 351078"/>
                  <a:gd name="connsiteY0" fmla="*/ 131655 h 351078"/>
                  <a:gd name="connsiteX1" fmla="*/ 219424 w 351078"/>
                  <a:gd name="connsiteY1" fmla="*/ 131655 h 351078"/>
                  <a:gd name="connsiteX2" fmla="*/ 175539 w 351078"/>
                  <a:gd name="connsiteY2" fmla="*/ 0 h 351078"/>
                  <a:gd name="connsiteX3" fmla="*/ 131655 w 351078"/>
                  <a:gd name="connsiteY3" fmla="*/ 131655 h 351078"/>
                  <a:gd name="connsiteX4" fmla="*/ 0 w 351078"/>
                  <a:gd name="connsiteY4" fmla="*/ 131655 h 351078"/>
                  <a:gd name="connsiteX5" fmla="*/ 100929 w 351078"/>
                  <a:gd name="connsiteY5" fmla="*/ 219424 h 351078"/>
                  <a:gd name="connsiteX6" fmla="*/ 61439 w 351078"/>
                  <a:gd name="connsiteY6" fmla="*/ 351079 h 351078"/>
                  <a:gd name="connsiteX7" fmla="*/ 175539 w 351078"/>
                  <a:gd name="connsiteY7" fmla="*/ 272086 h 351078"/>
                  <a:gd name="connsiteX8" fmla="*/ 289640 w 351078"/>
                  <a:gd name="connsiteY8" fmla="*/ 351079 h 351078"/>
                  <a:gd name="connsiteX9" fmla="*/ 250138 w 351078"/>
                  <a:gd name="connsiteY9" fmla="*/ 219424 h 351078"/>
                  <a:gd name="connsiteX10" fmla="*/ 189316 w 351078"/>
                  <a:gd name="connsiteY10" fmla="*/ 252184 h 351078"/>
                  <a:gd name="connsiteX11" fmla="*/ 175539 w 351078"/>
                  <a:gd name="connsiteY11" fmla="*/ 242632 h 351078"/>
                  <a:gd name="connsiteX12" fmla="*/ 161763 w 351078"/>
                  <a:gd name="connsiteY12" fmla="*/ 252184 h 351078"/>
                  <a:gd name="connsiteX13" fmla="*/ 104488 w 351078"/>
                  <a:gd name="connsiteY13" fmla="*/ 291819 h 351078"/>
                  <a:gd name="connsiteX14" fmla="*/ 124125 w 351078"/>
                  <a:gd name="connsiteY14" fmla="*/ 226385 h 351078"/>
                  <a:gd name="connsiteX15" fmla="*/ 128616 w 351078"/>
                  <a:gd name="connsiteY15" fmla="*/ 211410 h 351078"/>
                  <a:gd name="connsiteX16" fmla="*/ 116812 w 351078"/>
                  <a:gd name="connsiteY16" fmla="*/ 201156 h 351078"/>
                  <a:gd name="connsiteX17" fmla="*/ 64756 w 351078"/>
                  <a:gd name="connsiteY17" fmla="*/ 155867 h 351078"/>
                  <a:gd name="connsiteX18" fmla="*/ 149124 w 351078"/>
                  <a:gd name="connsiteY18" fmla="*/ 155867 h 351078"/>
                  <a:gd name="connsiteX19" fmla="*/ 154632 w 351078"/>
                  <a:gd name="connsiteY19" fmla="*/ 139318 h 351078"/>
                  <a:gd name="connsiteX20" fmla="*/ 175552 w 351078"/>
                  <a:gd name="connsiteY20" fmla="*/ 76559 h 351078"/>
                  <a:gd name="connsiteX21" fmla="*/ 196471 w 351078"/>
                  <a:gd name="connsiteY21" fmla="*/ 139318 h 351078"/>
                  <a:gd name="connsiteX22" fmla="*/ 201979 w 351078"/>
                  <a:gd name="connsiteY22" fmla="*/ 155867 h 351078"/>
                  <a:gd name="connsiteX23" fmla="*/ 286347 w 351078"/>
                  <a:gd name="connsiteY23" fmla="*/ 155867 h 351078"/>
                  <a:gd name="connsiteX24" fmla="*/ 234291 w 351078"/>
                  <a:gd name="connsiteY24" fmla="*/ 201156 h 351078"/>
                  <a:gd name="connsiteX25" fmla="*/ 222487 w 351078"/>
                  <a:gd name="connsiteY25" fmla="*/ 211410 h 351078"/>
                  <a:gd name="connsiteX26" fmla="*/ 226979 w 351078"/>
                  <a:gd name="connsiteY26" fmla="*/ 226385 h 351078"/>
                  <a:gd name="connsiteX27" fmla="*/ 246615 w 351078"/>
                  <a:gd name="connsiteY27" fmla="*/ 291819 h 35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51078" h="351078">
                    <a:moveTo>
                      <a:pt x="351079" y="131655"/>
                    </a:moveTo>
                    <a:lnTo>
                      <a:pt x="219424" y="131655"/>
                    </a:lnTo>
                    <a:lnTo>
                      <a:pt x="175539" y="0"/>
                    </a:lnTo>
                    <a:lnTo>
                      <a:pt x="131655" y="131655"/>
                    </a:lnTo>
                    <a:lnTo>
                      <a:pt x="0" y="131655"/>
                    </a:lnTo>
                    <a:lnTo>
                      <a:pt x="100929" y="219424"/>
                    </a:lnTo>
                    <a:lnTo>
                      <a:pt x="61439" y="351079"/>
                    </a:lnTo>
                    <a:lnTo>
                      <a:pt x="175539" y="272086"/>
                    </a:lnTo>
                    <a:lnTo>
                      <a:pt x="289640" y="351079"/>
                    </a:lnTo>
                    <a:lnTo>
                      <a:pt x="250138" y="219424"/>
                    </a:lnTo>
                    <a:close/>
                    <a:moveTo>
                      <a:pt x="189316" y="252184"/>
                    </a:moveTo>
                    <a:lnTo>
                      <a:pt x="175539" y="242632"/>
                    </a:lnTo>
                    <a:lnTo>
                      <a:pt x="161763" y="252184"/>
                    </a:lnTo>
                    <a:lnTo>
                      <a:pt x="104488" y="291819"/>
                    </a:lnTo>
                    <a:lnTo>
                      <a:pt x="124125" y="226385"/>
                    </a:lnTo>
                    <a:lnTo>
                      <a:pt x="128616" y="211410"/>
                    </a:lnTo>
                    <a:lnTo>
                      <a:pt x="116812" y="201156"/>
                    </a:lnTo>
                    <a:lnTo>
                      <a:pt x="64756" y="155867"/>
                    </a:lnTo>
                    <a:lnTo>
                      <a:pt x="149124" y="155867"/>
                    </a:lnTo>
                    <a:lnTo>
                      <a:pt x="154632" y="139318"/>
                    </a:lnTo>
                    <a:lnTo>
                      <a:pt x="175552" y="76559"/>
                    </a:lnTo>
                    <a:lnTo>
                      <a:pt x="196471" y="139318"/>
                    </a:lnTo>
                    <a:lnTo>
                      <a:pt x="201979" y="155867"/>
                    </a:lnTo>
                    <a:lnTo>
                      <a:pt x="286347" y="155867"/>
                    </a:lnTo>
                    <a:lnTo>
                      <a:pt x="234291" y="201156"/>
                    </a:lnTo>
                    <a:lnTo>
                      <a:pt x="222487" y="211410"/>
                    </a:lnTo>
                    <a:lnTo>
                      <a:pt x="226979" y="226385"/>
                    </a:lnTo>
                    <a:lnTo>
                      <a:pt x="246615" y="291819"/>
                    </a:lnTo>
                    <a:close/>
                  </a:path>
                </a:pathLst>
              </a:custGeom>
              <a:solidFill>
                <a:srgbClr val="FFC000"/>
              </a:solidFill>
              <a:ln w="121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4FF5F08-E23B-426D-A4AC-D2F255464A0C}"/>
                  </a:ext>
                </a:extLst>
              </p:cNvPr>
              <p:cNvSpPr/>
              <p:nvPr/>
            </p:nvSpPr>
            <p:spPr>
              <a:xfrm>
                <a:off x="5452146" y="3282176"/>
                <a:ext cx="500468" cy="437371"/>
              </a:xfrm>
              <a:custGeom>
                <a:avLst/>
                <a:gdLst>
                  <a:gd name="connsiteX0" fmla="*/ 301080 w 500468"/>
                  <a:gd name="connsiteY0" fmla="*/ 0 h 437371"/>
                  <a:gd name="connsiteX1" fmla="*/ 283769 w 500468"/>
                  <a:gd name="connsiteY1" fmla="*/ 15084 h 437371"/>
                  <a:gd name="connsiteX2" fmla="*/ 285330 w 500468"/>
                  <a:gd name="connsiteY2" fmla="*/ 20314 h 437371"/>
                  <a:gd name="connsiteX3" fmla="*/ 476257 w 500468"/>
                  <a:gd name="connsiteY3" fmla="*/ 195248 h 437371"/>
                  <a:gd name="connsiteX4" fmla="*/ 4116 w 500468"/>
                  <a:gd name="connsiteY4" fmla="*/ 413159 h 437371"/>
                  <a:gd name="connsiteX5" fmla="*/ 0 w 500468"/>
                  <a:gd name="connsiteY5" fmla="*/ 413159 h 437371"/>
                  <a:gd name="connsiteX6" fmla="*/ 7264 w 500468"/>
                  <a:gd name="connsiteY6" fmla="*/ 437372 h 437371"/>
                  <a:gd name="connsiteX7" fmla="*/ 500469 w 500468"/>
                  <a:gd name="connsiteY7" fmla="*/ 195248 h 437371"/>
                  <a:gd name="connsiteX8" fmla="*/ 301080 w 500468"/>
                  <a:gd name="connsiteY8" fmla="*/ 0 h 437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0468" h="437371">
                    <a:moveTo>
                      <a:pt x="301080" y="0"/>
                    </a:moveTo>
                    <a:lnTo>
                      <a:pt x="283769" y="15084"/>
                    </a:lnTo>
                    <a:lnTo>
                      <a:pt x="285330" y="20314"/>
                    </a:lnTo>
                    <a:cubicBezTo>
                      <a:pt x="401089" y="60059"/>
                      <a:pt x="476257" y="123677"/>
                      <a:pt x="476257" y="195248"/>
                    </a:cubicBezTo>
                    <a:cubicBezTo>
                      <a:pt x="476257" y="315402"/>
                      <a:pt x="264399" y="413159"/>
                      <a:pt x="4116" y="413159"/>
                    </a:cubicBezTo>
                    <a:cubicBezTo>
                      <a:pt x="2736" y="413159"/>
                      <a:pt x="1380" y="413159"/>
                      <a:pt x="0" y="413159"/>
                    </a:cubicBezTo>
                    <a:lnTo>
                      <a:pt x="7264" y="437372"/>
                    </a:lnTo>
                    <a:cubicBezTo>
                      <a:pt x="284071" y="436524"/>
                      <a:pt x="500469" y="330498"/>
                      <a:pt x="500469" y="195248"/>
                    </a:cubicBezTo>
                    <a:cubicBezTo>
                      <a:pt x="500469" y="114234"/>
                      <a:pt x="422820" y="43715"/>
                      <a:pt x="30108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1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CAC75B3-0EB9-44B0-BFEF-2561290242E8}"/>
                  </a:ext>
                </a:extLst>
              </p:cNvPr>
              <p:cNvSpPr/>
              <p:nvPr/>
            </p:nvSpPr>
            <p:spPr>
              <a:xfrm>
                <a:off x="4959910" y="3235531"/>
                <a:ext cx="500359" cy="452601"/>
              </a:xfrm>
              <a:custGeom>
                <a:avLst/>
                <a:gdLst>
                  <a:gd name="connsiteX0" fmla="*/ 24212 w 500359"/>
                  <a:gd name="connsiteY0" fmla="*/ 241893 h 452601"/>
                  <a:gd name="connsiteX1" fmla="*/ 496353 w 500359"/>
                  <a:gd name="connsiteY1" fmla="*/ 23982 h 452601"/>
                  <a:gd name="connsiteX2" fmla="*/ 500360 w 500359"/>
                  <a:gd name="connsiteY2" fmla="*/ 23982 h 452601"/>
                  <a:gd name="connsiteX3" fmla="*/ 472782 w 500359"/>
                  <a:gd name="connsiteY3" fmla="*/ 0 h 452601"/>
                  <a:gd name="connsiteX4" fmla="*/ 0 w 500359"/>
                  <a:gd name="connsiteY4" fmla="*/ 241893 h 452601"/>
                  <a:gd name="connsiteX5" fmla="*/ 248491 w 500359"/>
                  <a:gd name="connsiteY5" fmla="*/ 452601 h 452601"/>
                  <a:gd name="connsiteX6" fmla="*/ 253164 w 500359"/>
                  <a:gd name="connsiteY6" fmla="*/ 437020 h 452601"/>
                  <a:gd name="connsiteX7" fmla="*/ 238552 w 500359"/>
                  <a:gd name="connsiteY7" fmla="*/ 424309 h 452601"/>
                  <a:gd name="connsiteX8" fmla="*/ 24212 w 500359"/>
                  <a:gd name="connsiteY8" fmla="*/ 241893 h 45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0359" h="452601">
                    <a:moveTo>
                      <a:pt x="24212" y="241893"/>
                    </a:moveTo>
                    <a:cubicBezTo>
                      <a:pt x="24212" y="121740"/>
                      <a:pt x="236070" y="23982"/>
                      <a:pt x="496353" y="23982"/>
                    </a:cubicBezTo>
                    <a:cubicBezTo>
                      <a:pt x="497697" y="23982"/>
                      <a:pt x="499016" y="23982"/>
                      <a:pt x="500360" y="23982"/>
                    </a:cubicBezTo>
                    <a:lnTo>
                      <a:pt x="472782" y="0"/>
                    </a:lnTo>
                    <a:cubicBezTo>
                      <a:pt x="205805" y="5823"/>
                      <a:pt x="0" y="109936"/>
                      <a:pt x="0" y="241893"/>
                    </a:cubicBezTo>
                    <a:cubicBezTo>
                      <a:pt x="0" y="333319"/>
                      <a:pt x="98944" y="411380"/>
                      <a:pt x="248491" y="452601"/>
                    </a:cubicBezTo>
                    <a:lnTo>
                      <a:pt x="253164" y="437020"/>
                    </a:lnTo>
                    <a:lnTo>
                      <a:pt x="238552" y="424309"/>
                    </a:lnTo>
                    <a:cubicBezTo>
                      <a:pt x="109621" y="385364"/>
                      <a:pt x="24212" y="318162"/>
                      <a:pt x="24212" y="24189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1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309D2DBA-9450-4C7F-8B67-4C74F37CAE64}"/>
                  </a:ext>
                </a:extLst>
              </p:cNvPr>
              <p:cNvSpPr/>
              <p:nvPr/>
            </p:nvSpPr>
            <p:spPr>
              <a:xfrm>
                <a:off x="5444217" y="3065815"/>
                <a:ext cx="351078" cy="351078"/>
              </a:xfrm>
              <a:custGeom>
                <a:avLst/>
                <a:gdLst>
                  <a:gd name="connsiteX0" fmla="*/ 219424 w 351078"/>
                  <a:gd name="connsiteY0" fmla="*/ 131655 h 351078"/>
                  <a:gd name="connsiteX1" fmla="*/ 175539 w 351078"/>
                  <a:gd name="connsiteY1" fmla="*/ 0 h 351078"/>
                  <a:gd name="connsiteX2" fmla="*/ 131655 w 351078"/>
                  <a:gd name="connsiteY2" fmla="*/ 131655 h 351078"/>
                  <a:gd name="connsiteX3" fmla="*/ 0 w 351078"/>
                  <a:gd name="connsiteY3" fmla="*/ 131655 h 351078"/>
                  <a:gd name="connsiteX4" fmla="*/ 100929 w 351078"/>
                  <a:gd name="connsiteY4" fmla="*/ 219424 h 351078"/>
                  <a:gd name="connsiteX5" fmla="*/ 61439 w 351078"/>
                  <a:gd name="connsiteY5" fmla="*/ 351079 h 351078"/>
                  <a:gd name="connsiteX6" fmla="*/ 175539 w 351078"/>
                  <a:gd name="connsiteY6" fmla="*/ 272086 h 351078"/>
                  <a:gd name="connsiteX7" fmla="*/ 289640 w 351078"/>
                  <a:gd name="connsiteY7" fmla="*/ 351079 h 351078"/>
                  <a:gd name="connsiteX8" fmla="*/ 250138 w 351078"/>
                  <a:gd name="connsiteY8" fmla="*/ 219424 h 351078"/>
                  <a:gd name="connsiteX9" fmla="*/ 351079 w 351078"/>
                  <a:gd name="connsiteY9" fmla="*/ 131655 h 351078"/>
                  <a:gd name="connsiteX10" fmla="*/ 226942 w 351078"/>
                  <a:gd name="connsiteY10" fmla="*/ 226385 h 351078"/>
                  <a:gd name="connsiteX11" fmla="*/ 246578 w 351078"/>
                  <a:gd name="connsiteY11" fmla="*/ 291759 h 351078"/>
                  <a:gd name="connsiteX12" fmla="*/ 189316 w 351078"/>
                  <a:gd name="connsiteY12" fmla="*/ 252123 h 351078"/>
                  <a:gd name="connsiteX13" fmla="*/ 175539 w 351078"/>
                  <a:gd name="connsiteY13" fmla="*/ 242571 h 351078"/>
                  <a:gd name="connsiteX14" fmla="*/ 161763 w 351078"/>
                  <a:gd name="connsiteY14" fmla="*/ 252123 h 351078"/>
                  <a:gd name="connsiteX15" fmla="*/ 104488 w 351078"/>
                  <a:gd name="connsiteY15" fmla="*/ 291759 h 351078"/>
                  <a:gd name="connsiteX16" fmla="*/ 124125 w 351078"/>
                  <a:gd name="connsiteY16" fmla="*/ 226385 h 351078"/>
                  <a:gd name="connsiteX17" fmla="*/ 128616 w 351078"/>
                  <a:gd name="connsiteY17" fmla="*/ 211410 h 351078"/>
                  <a:gd name="connsiteX18" fmla="*/ 116812 w 351078"/>
                  <a:gd name="connsiteY18" fmla="*/ 201156 h 351078"/>
                  <a:gd name="connsiteX19" fmla="*/ 64756 w 351078"/>
                  <a:gd name="connsiteY19" fmla="*/ 155867 h 351078"/>
                  <a:gd name="connsiteX20" fmla="*/ 149124 w 351078"/>
                  <a:gd name="connsiteY20" fmla="*/ 155867 h 351078"/>
                  <a:gd name="connsiteX21" fmla="*/ 154632 w 351078"/>
                  <a:gd name="connsiteY21" fmla="*/ 139318 h 351078"/>
                  <a:gd name="connsiteX22" fmla="*/ 175552 w 351078"/>
                  <a:gd name="connsiteY22" fmla="*/ 76559 h 351078"/>
                  <a:gd name="connsiteX23" fmla="*/ 196471 w 351078"/>
                  <a:gd name="connsiteY23" fmla="*/ 139318 h 351078"/>
                  <a:gd name="connsiteX24" fmla="*/ 201979 w 351078"/>
                  <a:gd name="connsiteY24" fmla="*/ 155867 h 351078"/>
                  <a:gd name="connsiteX25" fmla="*/ 286347 w 351078"/>
                  <a:gd name="connsiteY25" fmla="*/ 155867 h 351078"/>
                  <a:gd name="connsiteX26" fmla="*/ 234291 w 351078"/>
                  <a:gd name="connsiteY26" fmla="*/ 201156 h 351078"/>
                  <a:gd name="connsiteX27" fmla="*/ 222487 w 351078"/>
                  <a:gd name="connsiteY27" fmla="*/ 211410 h 351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51078" h="351078">
                    <a:moveTo>
                      <a:pt x="219424" y="131655"/>
                    </a:moveTo>
                    <a:lnTo>
                      <a:pt x="175539" y="0"/>
                    </a:lnTo>
                    <a:lnTo>
                      <a:pt x="131655" y="131655"/>
                    </a:lnTo>
                    <a:lnTo>
                      <a:pt x="0" y="131655"/>
                    </a:lnTo>
                    <a:lnTo>
                      <a:pt x="100929" y="219424"/>
                    </a:lnTo>
                    <a:lnTo>
                      <a:pt x="61439" y="351079"/>
                    </a:lnTo>
                    <a:lnTo>
                      <a:pt x="175539" y="272086"/>
                    </a:lnTo>
                    <a:lnTo>
                      <a:pt x="289640" y="351079"/>
                    </a:lnTo>
                    <a:lnTo>
                      <a:pt x="250138" y="219424"/>
                    </a:lnTo>
                    <a:lnTo>
                      <a:pt x="351079" y="131655"/>
                    </a:lnTo>
                    <a:close/>
                    <a:moveTo>
                      <a:pt x="226942" y="226385"/>
                    </a:moveTo>
                    <a:lnTo>
                      <a:pt x="246578" y="291759"/>
                    </a:lnTo>
                    <a:lnTo>
                      <a:pt x="189316" y="252123"/>
                    </a:lnTo>
                    <a:lnTo>
                      <a:pt x="175539" y="242571"/>
                    </a:lnTo>
                    <a:lnTo>
                      <a:pt x="161763" y="252123"/>
                    </a:lnTo>
                    <a:lnTo>
                      <a:pt x="104488" y="291759"/>
                    </a:lnTo>
                    <a:lnTo>
                      <a:pt x="124125" y="226385"/>
                    </a:lnTo>
                    <a:lnTo>
                      <a:pt x="128616" y="211410"/>
                    </a:lnTo>
                    <a:lnTo>
                      <a:pt x="116812" y="201156"/>
                    </a:lnTo>
                    <a:lnTo>
                      <a:pt x="64756" y="155867"/>
                    </a:lnTo>
                    <a:lnTo>
                      <a:pt x="149124" y="155867"/>
                    </a:lnTo>
                    <a:lnTo>
                      <a:pt x="154632" y="139318"/>
                    </a:lnTo>
                    <a:lnTo>
                      <a:pt x="175552" y="76559"/>
                    </a:lnTo>
                    <a:lnTo>
                      <a:pt x="196471" y="139318"/>
                    </a:lnTo>
                    <a:lnTo>
                      <a:pt x="201979" y="155867"/>
                    </a:lnTo>
                    <a:lnTo>
                      <a:pt x="286347" y="155867"/>
                    </a:lnTo>
                    <a:lnTo>
                      <a:pt x="234291" y="201156"/>
                    </a:lnTo>
                    <a:lnTo>
                      <a:pt x="222487" y="211410"/>
                    </a:lnTo>
                    <a:close/>
                  </a:path>
                </a:pathLst>
              </a:custGeom>
              <a:solidFill>
                <a:srgbClr val="FFC000"/>
              </a:solidFill>
              <a:ln w="1210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AF7FF5D-46D7-4478-8988-DE103F722B43}"/>
                </a:ext>
              </a:extLst>
            </p:cNvPr>
            <p:cNvSpPr/>
            <p:nvPr/>
          </p:nvSpPr>
          <p:spPr>
            <a:xfrm>
              <a:off x="4556433" y="2420843"/>
              <a:ext cx="1799660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Total Features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305C745-45C9-4BD6-A72A-5D2E8D2EDCE8}"/>
                </a:ext>
              </a:extLst>
            </p:cNvPr>
            <p:cNvSpPr/>
            <p:nvPr/>
          </p:nvSpPr>
          <p:spPr>
            <a:xfrm>
              <a:off x="4779554" y="4098603"/>
              <a:ext cx="1432957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0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13</a:t>
              </a:r>
              <a:r>
                <a: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 Features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8097939-6375-412E-B3D7-46391395B047}"/>
              </a:ext>
            </a:extLst>
          </p:cNvPr>
          <p:cNvGrpSpPr/>
          <p:nvPr/>
        </p:nvGrpSpPr>
        <p:grpSpPr>
          <a:xfrm>
            <a:off x="7441773" y="2029968"/>
            <a:ext cx="2199257" cy="2798064"/>
            <a:chOff x="7441773" y="2029968"/>
            <a:chExt cx="2199257" cy="279806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E28B7A2-C699-46C8-A208-E9E243FF084E}"/>
                </a:ext>
              </a:extLst>
            </p:cNvPr>
            <p:cNvSpPr/>
            <p:nvPr/>
          </p:nvSpPr>
          <p:spPr>
            <a:xfrm>
              <a:off x="7441773" y="2029968"/>
              <a:ext cx="2199257" cy="2798064"/>
            </a:xfrm>
            <a:prstGeom prst="roundRect">
              <a:avLst/>
            </a:prstGeom>
            <a:solidFill>
              <a:srgbClr val="000000">
                <a:alpha val="30196"/>
              </a:srgb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3" name="Graphic 5" descr="Receipt outline">
              <a:extLst>
                <a:ext uri="{FF2B5EF4-FFF2-40B4-BE49-F238E27FC236}">
                  <a16:creationId xmlns:a16="http://schemas.microsoft.com/office/drawing/2014/main" id="{E5D4D621-7465-4620-9183-C399C8A16A6A}"/>
                </a:ext>
              </a:extLst>
            </p:cNvPr>
            <p:cNvGrpSpPr/>
            <p:nvPr/>
          </p:nvGrpSpPr>
          <p:grpSpPr>
            <a:xfrm>
              <a:off x="8209592" y="3052135"/>
              <a:ext cx="733425" cy="733425"/>
              <a:chOff x="8209592" y="3052135"/>
              <a:chExt cx="733425" cy="733425"/>
            </a:xfrm>
            <a:solidFill>
              <a:schemeClr val="bg1"/>
            </a:solidFill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1D6A5CE-BB9F-4FAF-811E-FCE6577196E3}"/>
                  </a:ext>
                </a:extLst>
              </p:cNvPr>
              <p:cNvSpPr/>
              <p:nvPr/>
            </p:nvSpPr>
            <p:spPr>
              <a:xfrm>
                <a:off x="8466767" y="3195010"/>
                <a:ext cx="257175" cy="19050"/>
              </a:xfrm>
              <a:custGeom>
                <a:avLst/>
                <a:gdLst>
                  <a:gd name="connsiteX0" fmla="*/ 0 w 257175"/>
                  <a:gd name="connsiteY0" fmla="*/ 0 h 19050"/>
                  <a:gd name="connsiteX1" fmla="*/ 257175 w 257175"/>
                  <a:gd name="connsiteY1" fmla="*/ 0 h 19050"/>
                  <a:gd name="connsiteX2" fmla="*/ 257175 w 257175"/>
                  <a:gd name="connsiteY2" fmla="*/ 19050 h 19050"/>
                  <a:gd name="connsiteX3" fmla="*/ 0 w 257175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7175" h="19050">
                    <a:moveTo>
                      <a:pt x="0" y="0"/>
                    </a:moveTo>
                    <a:lnTo>
                      <a:pt x="257175" y="0"/>
                    </a:lnTo>
                    <a:lnTo>
                      <a:pt x="257175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E1E640E-5F0C-441C-8694-9F4D6579CD51}"/>
                  </a:ext>
                </a:extLst>
              </p:cNvPr>
              <p:cNvSpPr/>
              <p:nvPr/>
            </p:nvSpPr>
            <p:spPr>
              <a:xfrm>
                <a:off x="8466767" y="3337885"/>
                <a:ext cx="161925" cy="19050"/>
              </a:xfrm>
              <a:custGeom>
                <a:avLst/>
                <a:gdLst>
                  <a:gd name="connsiteX0" fmla="*/ 0 w 161925"/>
                  <a:gd name="connsiteY0" fmla="*/ 0 h 19050"/>
                  <a:gd name="connsiteX1" fmla="*/ 161925 w 161925"/>
                  <a:gd name="connsiteY1" fmla="*/ 0 h 19050"/>
                  <a:gd name="connsiteX2" fmla="*/ 161925 w 161925"/>
                  <a:gd name="connsiteY2" fmla="*/ 19050 h 19050"/>
                  <a:gd name="connsiteX3" fmla="*/ 0 w 161925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1925" h="19050">
                    <a:moveTo>
                      <a:pt x="0" y="0"/>
                    </a:moveTo>
                    <a:lnTo>
                      <a:pt x="161925" y="0"/>
                    </a:lnTo>
                    <a:lnTo>
                      <a:pt x="161925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A26A9A8-2469-453F-B609-9B4783D66DC8}"/>
                  </a:ext>
                </a:extLst>
              </p:cNvPr>
              <p:cNvSpPr/>
              <p:nvPr/>
            </p:nvSpPr>
            <p:spPr>
              <a:xfrm>
                <a:off x="8666792" y="3337885"/>
                <a:ext cx="57150" cy="19050"/>
              </a:xfrm>
              <a:custGeom>
                <a:avLst/>
                <a:gdLst>
                  <a:gd name="connsiteX0" fmla="*/ 0 w 57150"/>
                  <a:gd name="connsiteY0" fmla="*/ 0 h 19050"/>
                  <a:gd name="connsiteX1" fmla="*/ 57150 w 57150"/>
                  <a:gd name="connsiteY1" fmla="*/ 0 h 19050"/>
                  <a:gd name="connsiteX2" fmla="*/ 57150 w 57150"/>
                  <a:gd name="connsiteY2" fmla="*/ 19050 h 19050"/>
                  <a:gd name="connsiteX3" fmla="*/ 0 w 571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" h="19050">
                    <a:moveTo>
                      <a:pt x="0" y="0"/>
                    </a:moveTo>
                    <a:lnTo>
                      <a:pt x="57150" y="0"/>
                    </a:lnTo>
                    <a:lnTo>
                      <a:pt x="571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646DEF6-6A33-444A-8C6E-4C76E5FD8D9A}"/>
                  </a:ext>
                </a:extLst>
              </p:cNvPr>
              <p:cNvSpPr/>
              <p:nvPr/>
            </p:nvSpPr>
            <p:spPr>
              <a:xfrm>
                <a:off x="8466767" y="3433135"/>
                <a:ext cx="161925" cy="19050"/>
              </a:xfrm>
              <a:custGeom>
                <a:avLst/>
                <a:gdLst>
                  <a:gd name="connsiteX0" fmla="*/ 0 w 161925"/>
                  <a:gd name="connsiteY0" fmla="*/ 0 h 19050"/>
                  <a:gd name="connsiteX1" fmla="*/ 161925 w 161925"/>
                  <a:gd name="connsiteY1" fmla="*/ 0 h 19050"/>
                  <a:gd name="connsiteX2" fmla="*/ 161925 w 161925"/>
                  <a:gd name="connsiteY2" fmla="*/ 19050 h 19050"/>
                  <a:gd name="connsiteX3" fmla="*/ 0 w 161925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1925" h="19050">
                    <a:moveTo>
                      <a:pt x="0" y="0"/>
                    </a:moveTo>
                    <a:lnTo>
                      <a:pt x="161925" y="0"/>
                    </a:lnTo>
                    <a:lnTo>
                      <a:pt x="161925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DAF74CD7-E3C4-4550-8CB4-DDAFD24CF308}"/>
                  </a:ext>
                </a:extLst>
              </p:cNvPr>
              <p:cNvSpPr/>
              <p:nvPr/>
            </p:nvSpPr>
            <p:spPr>
              <a:xfrm>
                <a:off x="8666792" y="3433135"/>
                <a:ext cx="57150" cy="19050"/>
              </a:xfrm>
              <a:custGeom>
                <a:avLst/>
                <a:gdLst>
                  <a:gd name="connsiteX0" fmla="*/ 0 w 57150"/>
                  <a:gd name="connsiteY0" fmla="*/ 0 h 19050"/>
                  <a:gd name="connsiteX1" fmla="*/ 57150 w 57150"/>
                  <a:gd name="connsiteY1" fmla="*/ 0 h 19050"/>
                  <a:gd name="connsiteX2" fmla="*/ 57150 w 57150"/>
                  <a:gd name="connsiteY2" fmla="*/ 19050 h 19050"/>
                  <a:gd name="connsiteX3" fmla="*/ 0 w 571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" h="19050">
                    <a:moveTo>
                      <a:pt x="0" y="0"/>
                    </a:moveTo>
                    <a:lnTo>
                      <a:pt x="57150" y="0"/>
                    </a:lnTo>
                    <a:lnTo>
                      <a:pt x="571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AA50175-4807-4E6A-81B3-2F193E0A1F55}"/>
                  </a:ext>
                </a:extLst>
              </p:cNvPr>
              <p:cNvSpPr/>
              <p:nvPr/>
            </p:nvSpPr>
            <p:spPr>
              <a:xfrm>
                <a:off x="8466767" y="3528385"/>
                <a:ext cx="161925" cy="19050"/>
              </a:xfrm>
              <a:custGeom>
                <a:avLst/>
                <a:gdLst>
                  <a:gd name="connsiteX0" fmla="*/ 0 w 161925"/>
                  <a:gd name="connsiteY0" fmla="*/ 0 h 19050"/>
                  <a:gd name="connsiteX1" fmla="*/ 161925 w 161925"/>
                  <a:gd name="connsiteY1" fmla="*/ 0 h 19050"/>
                  <a:gd name="connsiteX2" fmla="*/ 161925 w 161925"/>
                  <a:gd name="connsiteY2" fmla="*/ 19050 h 19050"/>
                  <a:gd name="connsiteX3" fmla="*/ 0 w 161925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1925" h="19050">
                    <a:moveTo>
                      <a:pt x="0" y="0"/>
                    </a:moveTo>
                    <a:lnTo>
                      <a:pt x="161925" y="0"/>
                    </a:lnTo>
                    <a:lnTo>
                      <a:pt x="161925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D590A27-46FB-4C7E-AF57-5C8CEA23C250}"/>
                  </a:ext>
                </a:extLst>
              </p:cNvPr>
              <p:cNvSpPr/>
              <p:nvPr/>
            </p:nvSpPr>
            <p:spPr>
              <a:xfrm>
                <a:off x="8666792" y="3528385"/>
                <a:ext cx="57150" cy="19050"/>
              </a:xfrm>
              <a:custGeom>
                <a:avLst/>
                <a:gdLst>
                  <a:gd name="connsiteX0" fmla="*/ 0 w 57150"/>
                  <a:gd name="connsiteY0" fmla="*/ 0 h 19050"/>
                  <a:gd name="connsiteX1" fmla="*/ 57150 w 57150"/>
                  <a:gd name="connsiteY1" fmla="*/ 0 h 19050"/>
                  <a:gd name="connsiteX2" fmla="*/ 57150 w 57150"/>
                  <a:gd name="connsiteY2" fmla="*/ 19050 h 19050"/>
                  <a:gd name="connsiteX3" fmla="*/ 0 w 571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150" h="19050">
                    <a:moveTo>
                      <a:pt x="0" y="0"/>
                    </a:moveTo>
                    <a:lnTo>
                      <a:pt x="57150" y="0"/>
                    </a:lnTo>
                    <a:lnTo>
                      <a:pt x="571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07A0235B-31DB-4647-91A3-BA3847567636}"/>
                  </a:ext>
                </a:extLst>
              </p:cNvPr>
              <p:cNvSpPr/>
              <p:nvPr/>
            </p:nvSpPr>
            <p:spPr>
              <a:xfrm>
                <a:off x="8209592" y="3052135"/>
                <a:ext cx="733425" cy="733425"/>
              </a:xfrm>
              <a:custGeom>
                <a:avLst/>
                <a:gdLst>
                  <a:gd name="connsiteX0" fmla="*/ 38100 w 733425"/>
                  <a:gd name="connsiteY0" fmla="*/ 571500 h 733425"/>
                  <a:gd name="connsiteX1" fmla="*/ 38100 w 733425"/>
                  <a:gd name="connsiteY1" fmla="*/ 733425 h 733425"/>
                  <a:gd name="connsiteX2" fmla="*/ 733425 w 733425"/>
                  <a:gd name="connsiteY2" fmla="*/ 733425 h 733425"/>
                  <a:gd name="connsiteX3" fmla="*/ 733425 w 733425"/>
                  <a:gd name="connsiteY3" fmla="*/ 571500 h 733425"/>
                  <a:gd name="connsiteX4" fmla="*/ 619125 w 733425"/>
                  <a:gd name="connsiteY4" fmla="*/ 571500 h 733425"/>
                  <a:gd name="connsiteX5" fmla="*/ 619125 w 733425"/>
                  <a:gd name="connsiteY5" fmla="*/ 84773 h 733425"/>
                  <a:gd name="connsiteX6" fmla="*/ 534353 w 733425"/>
                  <a:gd name="connsiteY6" fmla="*/ 0 h 733425"/>
                  <a:gd name="connsiteX7" fmla="*/ 84773 w 733425"/>
                  <a:gd name="connsiteY7" fmla="*/ 0 h 733425"/>
                  <a:gd name="connsiteX8" fmla="*/ 0 w 733425"/>
                  <a:gd name="connsiteY8" fmla="*/ 84773 h 733425"/>
                  <a:gd name="connsiteX9" fmla="*/ 0 w 733425"/>
                  <a:gd name="connsiteY9" fmla="*/ 238125 h 733425"/>
                  <a:gd name="connsiteX10" fmla="*/ 152400 w 733425"/>
                  <a:gd name="connsiteY10" fmla="*/ 238125 h 733425"/>
                  <a:gd name="connsiteX11" fmla="*/ 152400 w 733425"/>
                  <a:gd name="connsiteY11" fmla="*/ 571500 h 733425"/>
                  <a:gd name="connsiteX12" fmla="*/ 534353 w 733425"/>
                  <a:gd name="connsiteY12" fmla="*/ 19050 h 733425"/>
                  <a:gd name="connsiteX13" fmla="*/ 600075 w 733425"/>
                  <a:gd name="connsiteY13" fmla="*/ 84773 h 733425"/>
                  <a:gd name="connsiteX14" fmla="*/ 600075 w 733425"/>
                  <a:gd name="connsiteY14" fmla="*/ 638175 h 733425"/>
                  <a:gd name="connsiteX15" fmla="*/ 171450 w 733425"/>
                  <a:gd name="connsiteY15" fmla="*/ 638175 h 733425"/>
                  <a:gd name="connsiteX16" fmla="*/ 171450 w 733425"/>
                  <a:gd name="connsiteY16" fmla="*/ 84773 h 733425"/>
                  <a:gd name="connsiteX17" fmla="*/ 140122 w 733425"/>
                  <a:gd name="connsiteY17" fmla="*/ 19050 h 733425"/>
                  <a:gd name="connsiteX18" fmla="*/ 19050 w 733425"/>
                  <a:gd name="connsiteY18" fmla="*/ 219075 h 733425"/>
                  <a:gd name="connsiteX19" fmla="*/ 19050 w 733425"/>
                  <a:gd name="connsiteY19" fmla="*/ 84773 h 733425"/>
                  <a:gd name="connsiteX20" fmla="*/ 84773 w 733425"/>
                  <a:gd name="connsiteY20" fmla="*/ 19050 h 733425"/>
                  <a:gd name="connsiteX21" fmla="*/ 86678 w 733425"/>
                  <a:gd name="connsiteY21" fmla="*/ 19050 h 733425"/>
                  <a:gd name="connsiteX22" fmla="*/ 152400 w 733425"/>
                  <a:gd name="connsiteY22" fmla="*/ 84773 h 733425"/>
                  <a:gd name="connsiteX23" fmla="*/ 152400 w 733425"/>
                  <a:gd name="connsiteY23" fmla="*/ 219075 h 733425"/>
                  <a:gd name="connsiteX24" fmla="*/ 619125 w 733425"/>
                  <a:gd name="connsiteY24" fmla="*/ 657225 h 733425"/>
                  <a:gd name="connsiteX25" fmla="*/ 657225 w 733425"/>
                  <a:gd name="connsiteY25" fmla="*/ 657225 h 733425"/>
                  <a:gd name="connsiteX26" fmla="*/ 657225 w 733425"/>
                  <a:gd name="connsiteY26" fmla="*/ 638175 h 733425"/>
                  <a:gd name="connsiteX27" fmla="*/ 619125 w 733425"/>
                  <a:gd name="connsiteY27" fmla="*/ 638175 h 733425"/>
                  <a:gd name="connsiteX28" fmla="*/ 619125 w 733425"/>
                  <a:gd name="connsiteY28" fmla="*/ 590550 h 733425"/>
                  <a:gd name="connsiteX29" fmla="*/ 714375 w 733425"/>
                  <a:gd name="connsiteY29" fmla="*/ 590550 h 733425"/>
                  <a:gd name="connsiteX30" fmla="*/ 714375 w 733425"/>
                  <a:gd name="connsiteY30" fmla="*/ 714375 h 733425"/>
                  <a:gd name="connsiteX31" fmla="*/ 57150 w 733425"/>
                  <a:gd name="connsiteY31" fmla="*/ 714375 h 733425"/>
                  <a:gd name="connsiteX32" fmla="*/ 57150 w 733425"/>
                  <a:gd name="connsiteY32" fmla="*/ 590550 h 733425"/>
                  <a:gd name="connsiteX33" fmla="*/ 152400 w 733425"/>
                  <a:gd name="connsiteY33" fmla="*/ 590550 h 733425"/>
                  <a:gd name="connsiteX34" fmla="*/ 152400 w 733425"/>
                  <a:gd name="connsiteY34" fmla="*/ 638175 h 733425"/>
                  <a:gd name="connsiteX35" fmla="*/ 114300 w 733425"/>
                  <a:gd name="connsiteY35" fmla="*/ 638175 h 733425"/>
                  <a:gd name="connsiteX36" fmla="*/ 114300 w 733425"/>
                  <a:gd name="connsiteY36" fmla="*/ 657225 h 733425"/>
                  <a:gd name="connsiteX37" fmla="*/ 619125 w 733425"/>
                  <a:gd name="connsiteY37" fmla="*/ 657225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733425" h="733425">
                    <a:moveTo>
                      <a:pt x="38100" y="571500"/>
                    </a:moveTo>
                    <a:lnTo>
                      <a:pt x="38100" y="733425"/>
                    </a:lnTo>
                    <a:lnTo>
                      <a:pt x="733425" y="733425"/>
                    </a:lnTo>
                    <a:lnTo>
                      <a:pt x="733425" y="571500"/>
                    </a:lnTo>
                    <a:lnTo>
                      <a:pt x="619125" y="571500"/>
                    </a:lnTo>
                    <a:lnTo>
                      <a:pt x="619125" y="84773"/>
                    </a:lnTo>
                    <a:cubicBezTo>
                      <a:pt x="619067" y="37978"/>
                      <a:pt x="581147" y="58"/>
                      <a:pt x="534353" y="0"/>
                    </a:cubicBezTo>
                    <a:lnTo>
                      <a:pt x="84773" y="0"/>
                    </a:lnTo>
                    <a:cubicBezTo>
                      <a:pt x="37978" y="58"/>
                      <a:pt x="58" y="37978"/>
                      <a:pt x="0" y="84773"/>
                    </a:cubicBezTo>
                    <a:lnTo>
                      <a:pt x="0" y="238125"/>
                    </a:lnTo>
                    <a:lnTo>
                      <a:pt x="152400" y="238125"/>
                    </a:lnTo>
                    <a:lnTo>
                      <a:pt x="152400" y="571500"/>
                    </a:lnTo>
                    <a:close/>
                    <a:moveTo>
                      <a:pt x="534353" y="19050"/>
                    </a:moveTo>
                    <a:cubicBezTo>
                      <a:pt x="570632" y="19092"/>
                      <a:pt x="600033" y="48493"/>
                      <a:pt x="600075" y="84773"/>
                    </a:cubicBezTo>
                    <a:lnTo>
                      <a:pt x="600075" y="638175"/>
                    </a:lnTo>
                    <a:lnTo>
                      <a:pt x="171450" y="638175"/>
                    </a:lnTo>
                    <a:lnTo>
                      <a:pt x="171450" y="84773"/>
                    </a:lnTo>
                    <a:cubicBezTo>
                      <a:pt x="171449" y="59263"/>
                      <a:pt x="159938" y="35115"/>
                      <a:pt x="140122" y="19050"/>
                    </a:cubicBezTo>
                    <a:close/>
                    <a:moveTo>
                      <a:pt x="19050" y="219075"/>
                    </a:moveTo>
                    <a:lnTo>
                      <a:pt x="19050" y="84773"/>
                    </a:lnTo>
                    <a:cubicBezTo>
                      <a:pt x="19092" y="48493"/>
                      <a:pt x="48493" y="19092"/>
                      <a:pt x="84773" y="19050"/>
                    </a:cubicBezTo>
                    <a:lnTo>
                      <a:pt x="86678" y="19050"/>
                    </a:lnTo>
                    <a:cubicBezTo>
                      <a:pt x="122957" y="19092"/>
                      <a:pt x="152358" y="48493"/>
                      <a:pt x="152400" y="84773"/>
                    </a:cubicBezTo>
                    <a:lnTo>
                      <a:pt x="152400" y="219075"/>
                    </a:lnTo>
                    <a:close/>
                    <a:moveTo>
                      <a:pt x="619125" y="657225"/>
                    </a:moveTo>
                    <a:lnTo>
                      <a:pt x="657225" y="657225"/>
                    </a:lnTo>
                    <a:lnTo>
                      <a:pt x="657225" y="638175"/>
                    </a:lnTo>
                    <a:lnTo>
                      <a:pt x="619125" y="638175"/>
                    </a:lnTo>
                    <a:lnTo>
                      <a:pt x="619125" y="590550"/>
                    </a:lnTo>
                    <a:lnTo>
                      <a:pt x="714375" y="590550"/>
                    </a:lnTo>
                    <a:lnTo>
                      <a:pt x="714375" y="714375"/>
                    </a:lnTo>
                    <a:lnTo>
                      <a:pt x="57150" y="714375"/>
                    </a:lnTo>
                    <a:lnTo>
                      <a:pt x="57150" y="590550"/>
                    </a:lnTo>
                    <a:lnTo>
                      <a:pt x="152400" y="590550"/>
                    </a:lnTo>
                    <a:lnTo>
                      <a:pt x="152400" y="638175"/>
                    </a:lnTo>
                    <a:lnTo>
                      <a:pt x="114300" y="638175"/>
                    </a:lnTo>
                    <a:lnTo>
                      <a:pt x="114300" y="657225"/>
                    </a:lnTo>
                    <a:lnTo>
                      <a:pt x="619125" y="657225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FE13D4C-142B-4E59-8313-907DF425CAA4}"/>
                </a:ext>
              </a:extLst>
            </p:cNvPr>
            <p:cNvSpPr/>
            <p:nvPr/>
          </p:nvSpPr>
          <p:spPr>
            <a:xfrm>
              <a:off x="7854983" y="2420843"/>
              <a:ext cx="1353577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Total Data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8C2B301-ED86-4920-9590-77C7E6F0F4E7}"/>
                </a:ext>
              </a:extLst>
            </p:cNvPr>
            <p:cNvSpPr/>
            <p:nvPr/>
          </p:nvSpPr>
          <p:spPr>
            <a:xfrm>
              <a:off x="7953424" y="4098603"/>
              <a:ext cx="1236236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0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1483</a:t>
              </a:r>
              <a:r>
                <a: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 data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95CCDB5-ACEF-429C-8848-374060A9F00A}"/>
              </a:ext>
            </a:extLst>
          </p:cNvPr>
          <p:cNvGrpSpPr/>
          <p:nvPr/>
        </p:nvGrpSpPr>
        <p:grpSpPr>
          <a:xfrm>
            <a:off x="1290145" y="2029968"/>
            <a:ext cx="2199257" cy="2798064"/>
            <a:chOff x="1290145" y="2029968"/>
            <a:chExt cx="2199257" cy="2798064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6567A36-D7D9-42D9-85C5-B88EF78DC32F}"/>
                </a:ext>
              </a:extLst>
            </p:cNvPr>
            <p:cNvSpPr/>
            <p:nvPr/>
          </p:nvSpPr>
          <p:spPr>
            <a:xfrm>
              <a:off x="1290145" y="2029968"/>
              <a:ext cx="2199257" cy="2798064"/>
            </a:xfrm>
            <a:prstGeom prst="roundRect">
              <a:avLst/>
            </a:prstGeom>
            <a:solidFill>
              <a:srgbClr val="000000">
                <a:alpha val="30196"/>
              </a:srgb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F899577-74BF-4DD5-B9BA-205A70413C12}"/>
                </a:ext>
              </a:extLst>
            </p:cNvPr>
            <p:cNvGrpSpPr/>
            <p:nvPr/>
          </p:nvGrpSpPr>
          <p:grpSpPr>
            <a:xfrm>
              <a:off x="2008173" y="3166435"/>
              <a:ext cx="763200" cy="590791"/>
              <a:chOff x="3280992" y="5090420"/>
              <a:chExt cx="763200" cy="590791"/>
            </a:xfrm>
          </p:grpSpPr>
          <p:grpSp>
            <p:nvGrpSpPr>
              <p:cNvPr id="28" name="Graphic 7" descr="Blog outline">
                <a:extLst>
                  <a:ext uri="{FF2B5EF4-FFF2-40B4-BE49-F238E27FC236}">
                    <a16:creationId xmlns:a16="http://schemas.microsoft.com/office/drawing/2014/main" id="{2993098C-E5E0-45E3-A631-1A2C39F31BC2}"/>
                  </a:ext>
                </a:extLst>
              </p:cNvPr>
              <p:cNvGrpSpPr/>
              <p:nvPr/>
            </p:nvGrpSpPr>
            <p:grpSpPr>
              <a:xfrm>
                <a:off x="3280992" y="5090420"/>
                <a:ext cx="763200" cy="590791"/>
                <a:chOff x="432767" y="1326909"/>
                <a:chExt cx="763200" cy="590791"/>
              </a:xfrm>
              <a:solidFill>
                <a:schemeClr val="bg1"/>
              </a:solidFill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88E677F4-4094-491E-BB6A-DD4EC48F738A}"/>
                    </a:ext>
                  </a:extLst>
                </p:cNvPr>
                <p:cNvSpPr/>
                <p:nvPr/>
              </p:nvSpPr>
              <p:spPr>
                <a:xfrm>
                  <a:off x="529059" y="1565034"/>
                  <a:ext cx="571499" cy="19050"/>
                </a:xfrm>
                <a:custGeom>
                  <a:avLst/>
                  <a:gdLst>
                    <a:gd name="connsiteX0" fmla="*/ 0 w 571499"/>
                    <a:gd name="connsiteY0" fmla="*/ 0 h 19050"/>
                    <a:gd name="connsiteX1" fmla="*/ 571500 w 571499"/>
                    <a:gd name="connsiteY1" fmla="*/ 0 h 19050"/>
                    <a:gd name="connsiteX2" fmla="*/ 571500 w 571499"/>
                    <a:gd name="connsiteY2" fmla="*/ 19050 h 19050"/>
                    <a:gd name="connsiteX3" fmla="*/ 0 w 571499"/>
                    <a:gd name="connsiteY3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1499" h="19050">
                      <a:moveTo>
                        <a:pt x="0" y="0"/>
                      </a:moveTo>
                      <a:lnTo>
                        <a:pt x="571500" y="0"/>
                      </a:lnTo>
                      <a:lnTo>
                        <a:pt x="571500" y="1905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A6A0A12B-6A5A-40B3-BF7F-1AD0CD502D8D}"/>
                    </a:ext>
                  </a:extLst>
                </p:cNvPr>
                <p:cNvSpPr/>
                <p:nvPr/>
              </p:nvSpPr>
              <p:spPr>
                <a:xfrm>
                  <a:off x="432767" y="1326909"/>
                  <a:ext cx="763200" cy="590791"/>
                </a:xfrm>
                <a:custGeom>
                  <a:avLst/>
                  <a:gdLst>
                    <a:gd name="connsiteX0" fmla="*/ 744150 w 763200"/>
                    <a:gd name="connsiteY0" fmla="*/ 571742 h 590791"/>
                    <a:gd name="connsiteX1" fmla="*/ 19050 w 763200"/>
                    <a:gd name="connsiteY1" fmla="*/ 571742 h 590791"/>
                    <a:gd name="connsiteX2" fmla="*/ 19050 w 763200"/>
                    <a:gd name="connsiteY2" fmla="*/ 152400 h 590791"/>
                    <a:gd name="connsiteX3" fmla="*/ 744150 w 763200"/>
                    <a:gd name="connsiteY3" fmla="*/ 152400 h 590791"/>
                    <a:gd name="connsiteX4" fmla="*/ 744150 w 763200"/>
                    <a:gd name="connsiteY4" fmla="*/ 189956 h 590791"/>
                    <a:gd name="connsiteX5" fmla="*/ 763200 w 763200"/>
                    <a:gd name="connsiteY5" fmla="*/ 181661 h 590791"/>
                    <a:gd name="connsiteX6" fmla="*/ 763200 w 763200"/>
                    <a:gd name="connsiteY6" fmla="*/ 0 h 590791"/>
                    <a:gd name="connsiteX7" fmla="*/ 0 w 763200"/>
                    <a:gd name="connsiteY7" fmla="*/ 0 h 590791"/>
                    <a:gd name="connsiteX8" fmla="*/ 0 w 763200"/>
                    <a:gd name="connsiteY8" fmla="*/ 590792 h 590791"/>
                    <a:gd name="connsiteX9" fmla="*/ 763200 w 763200"/>
                    <a:gd name="connsiteY9" fmla="*/ 590792 h 590791"/>
                    <a:gd name="connsiteX10" fmla="*/ 763200 w 763200"/>
                    <a:gd name="connsiteY10" fmla="*/ 343463 h 590791"/>
                    <a:gd name="connsiteX11" fmla="*/ 744150 w 763200"/>
                    <a:gd name="connsiteY11" fmla="*/ 362608 h 590791"/>
                    <a:gd name="connsiteX12" fmla="*/ 744150 w 763200"/>
                    <a:gd name="connsiteY12" fmla="*/ 19050 h 590791"/>
                    <a:gd name="connsiteX13" fmla="*/ 744150 w 763200"/>
                    <a:gd name="connsiteY13" fmla="*/ 133350 h 590791"/>
                    <a:gd name="connsiteX14" fmla="*/ 19050 w 763200"/>
                    <a:gd name="connsiteY14" fmla="*/ 133350 h 590791"/>
                    <a:gd name="connsiteX15" fmla="*/ 19050 w 763200"/>
                    <a:gd name="connsiteY15" fmla="*/ 19050 h 590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63200" h="590791">
                      <a:moveTo>
                        <a:pt x="744150" y="571742"/>
                      </a:moveTo>
                      <a:lnTo>
                        <a:pt x="19050" y="571742"/>
                      </a:lnTo>
                      <a:lnTo>
                        <a:pt x="19050" y="152400"/>
                      </a:lnTo>
                      <a:lnTo>
                        <a:pt x="744150" y="152400"/>
                      </a:lnTo>
                      <a:lnTo>
                        <a:pt x="744150" y="189956"/>
                      </a:lnTo>
                      <a:cubicBezTo>
                        <a:pt x="749731" y="185682"/>
                        <a:pt x="756270" y="182835"/>
                        <a:pt x="763200" y="181661"/>
                      </a:cubicBezTo>
                      <a:lnTo>
                        <a:pt x="763200" y="0"/>
                      </a:lnTo>
                      <a:lnTo>
                        <a:pt x="0" y="0"/>
                      </a:lnTo>
                      <a:lnTo>
                        <a:pt x="0" y="590792"/>
                      </a:lnTo>
                      <a:lnTo>
                        <a:pt x="763200" y="590792"/>
                      </a:lnTo>
                      <a:lnTo>
                        <a:pt x="763200" y="343463"/>
                      </a:lnTo>
                      <a:lnTo>
                        <a:pt x="744150" y="362608"/>
                      </a:lnTo>
                      <a:close/>
                      <a:moveTo>
                        <a:pt x="744150" y="19050"/>
                      </a:moveTo>
                      <a:lnTo>
                        <a:pt x="744150" y="133350"/>
                      </a:lnTo>
                      <a:lnTo>
                        <a:pt x="19050" y="133350"/>
                      </a:lnTo>
                      <a:lnTo>
                        <a:pt x="19050" y="1905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54EE503D-9918-4DB9-B96B-0C3E7DF7A547}"/>
                    </a:ext>
                  </a:extLst>
                </p:cNvPr>
                <p:cNvSpPr/>
                <p:nvPr/>
              </p:nvSpPr>
              <p:spPr>
                <a:xfrm>
                  <a:off x="824330" y="1641234"/>
                  <a:ext cx="227580" cy="19050"/>
                </a:xfrm>
                <a:custGeom>
                  <a:avLst/>
                  <a:gdLst>
                    <a:gd name="connsiteX0" fmla="*/ 227581 w 227580"/>
                    <a:gd name="connsiteY0" fmla="*/ 0 h 19050"/>
                    <a:gd name="connsiteX1" fmla="*/ 0 w 227580"/>
                    <a:gd name="connsiteY1" fmla="*/ 0 h 19050"/>
                    <a:gd name="connsiteX2" fmla="*/ 0 w 227580"/>
                    <a:gd name="connsiteY2" fmla="*/ 19050 h 19050"/>
                    <a:gd name="connsiteX3" fmla="*/ 208569 w 227580"/>
                    <a:gd name="connsiteY3" fmla="*/ 19050 h 19050"/>
                    <a:gd name="connsiteX4" fmla="*/ 227581 w 227580"/>
                    <a:gd name="connsiteY4" fmla="*/ 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7580" h="19050">
                      <a:moveTo>
                        <a:pt x="227581" y="0"/>
                      </a:moveTo>
                      <a:lnTo>
                        <a:pt x="0" y="0"/>
                      </a:lnTo>
                      <a:lnTo>
                        <a:pt x="0" y="19050"/>
                      </a:lnTo>
                      <a:lnTo>
                        <a:pt x="208569" y="19050"/>
                      </a:lnTo>
                      <a:lnTo>
                        <a:pt x="22758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6AAA657E-833D-4EB3-BDCC-BB85DD451D4D}"/>
                    </a:ext>
                  </a:extLst>
                </p:cNvPr>
                <p:cNvSpPr/>
                <p:nvPr/>
              </p:nvSpPr>
              <p:spPr>
                <a:xfrm>
                  <a:off x="824330" y="1717434"/>
                  <a:ext cx="150771" cy="19050"/>
                </a:xfrm>
                <a:custGeom>
                  <a:avLst/>
                  <a:gdLst>
                    <a:gd name="connsiteX0" fmla="*/ 150771 w 150771"/>
                    <a:gd name="connsiteY0" fmla="*/ 0 h 19050"/>
                    <a:gd name="connsiteX1" fmla="*/ 0 w 150771"/>
                    <a:gd name="connsiteY1" fmla="*/ 0 h 19050"/>
                    <a:gd name="connsiteX2" fmla="*/ 0 w 150771"/>
                    <a:gd name="connsiteY2" fmla="*/ 19050 h 19050"/>
                    <a:gd name="connsiteX3" fmla="*/ 144456 w 150771"/>
                    <a:gd name="connsiteY3" fmla="*/ 19050 h 19050"/>
                    <a:gd name="connsiteX4" fmla="*/ 150771 w 150771"/>
                    <a:gd name="connsiteY4" fmla="*/ 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771" h="19050">
                      <a:moveTo>
                        <a:pt x="150771" y="0"/>
                      </a:moveTo>
                      <a:lnTo>
                        <a:pt x="0" y="0"/>
                      </a:lnTo>
                      <a:lnTo>
                        <a:pt x="0" y="19050"/>
                      </a:lnTo>
                      <a:lnTo>
                        <a:pt x="144456" y="19050"/>
                      </a:lnTo>
                      <a:lnTo>
                        <a:pt x="15077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FB6278CE-DB16-432A-B1FD-04189360414C}"/>
                    </a:ext>
                  </a:extLst>
                </p:cNvPr>
                <p:cNvSpPr/>
                <p:nvPr/>
              </p:nvSpPr>
              <p:spPr>
                <a:xfrm>
                  <a:off x="824330" y="1793634"/>
                  <a:ext cx="125501" cy="19050"/>
                </a:xfrm>
                <a:custGeom>
                  <a:avLst/>
                  <a:gdLst>
                    <a:gd name="connsiteX0" fmla="*/ 0 w 125501"/>
                    <a:gd name="connsiteY0" fmla="*/ 19050 h 19050"/>
                    <a:gd name="connsiteX1" fmla="*/ 119186 w 125501"/>
                    <a:gd name="connsiteY1" fmla="*/ 19050 h 19050"/>
                    <a:gd name="connsiteX2" fmla="*/ 125501 w 125501"/>
                    <a:gd name="connsiteY2" fmla="*/ 0 h 19050"/>
                    <a:gd name="connsiteX3" fmla="*/ 0 w 125501"/>
                    <a:gd name="connsiteY3" fmla="*/ 0 h 19050"/>
                    <a:gd name="connsiteX4" fmla="*/ 0 w 125501"/>
                    <a:gd name="connsiteY4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5501" h="19050">
                      <a:moveTo>
                        <a:pt x="0" y="19050"/>
                      </a:moveTo>
                      <a:lnTo>
                        <a:pt x="119186" y="19050"/>
                      </a:lnTo>
                      <a:lnTo>
                        <a:pt x="125501" y="0"/>
                      </a:lnTo>
                      <a:lnTo>
                        <a:pt x="0" y="0"/>
                      </a:lnTo>
                      <a:lnTo>
                        <a:pt x="0" y="1905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1E4BAC45-2D68-4854-9A0C-362C8FC93129}"/>
                    </a:ext>
                  </a:extLst>
                </p:cNvPr>
                <p:cNvSpPr/>
                <p:nvPr/>
              </p:nvSpPr>
              <p:spPr>
                <a:xfrm>
                  <a:off x="938634" y="1384059"/>
                  <a:ext cx="38100" cy="38100"/>
                </a:xfrm>
                <a:custGeom>
                  <a:avLst/>
                  <a:gdLst>
                    <a:gd name="connsiteX0" fmla="*/ 38100 w 38100"/>
                    <a:gd name="connsiteY0" fmla="*/ 19050 h 38100"/>
                    <a:gd name="connsiteX1" fmla="*/ 19050 w 38100"/>
                    <a:gd name="connsiteY1" fmla="*/ 38100 h 38100"/>
                    <a:gd name="connsiteX2" fmla="*/ 0 w 38100"/>
                    <a:gd name="connsiteY2" fmla="*/ 19050 h 38100"/>
                    <a:gd name="connsiteX3" fmla="*/ 19050 w 38100"/>
                    <a:gd name="connsiteY3" fmla="*/ 0 h 38100"/>
                    <a:gd name="connsiteX4" fmla="*/ 38100 w 38100"/>
                    <a:gd name="connsiteY4" fmla="*/ 1905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00" h="38100">
                      <a:moveTo>
                        <a:pt x="38100" y="19050"/>
                      </a:moveTo>
                      <a:cubicBezTo>
                        <a:pt x="38100" y="29571"/>
                        <a:pt x="29571" y="38100"/>
                        <a:pt x="19050" y="38100"/>
                      </a:cubicBezTo>
                      <a:cubicBezTo>
                        <a:pt x="8529" y="38100"/>
                        <a:pt x="0" y="29571"/>
                        <a:pt x="0" y="19050"/>
                      </a:cubicBezTo>
                      <a:cubicBezTo>
                        <a:pt x="0" y="8529"/>
                        <a:pt x="8529" y="0"/>
                        <a:pt x="19050" y="0"/>
                      </a:cubicBezTo>
                      <a:cubicBezTo>
                        <a:pt x="29571" y="0"/>
                        <a:pt x="38100" y="8529"/>
                        <a:pt x="38100" y="1905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2F42D0CD-B2C8-4BC1-84BF-29FB660AFD6E}"/>
                    </a:ext>
                  </a:extLst>
                </p:cNvPr>
                <p:cNvSpPr/>
                <p:nvPr/>
              </p:nvSpPr>
              <p:spPr>
                <a:xfrm>
                  <a:off x="1005309" y="1384059"/>
                  <a:ext cx="38100" cy="38100"/>
                </a:xfrm>
                <a:custGeom>
                  <a:avLst/>
                  <a:gdLst>
                    <a:gd name="connsiteX0" fmla="*/ 38100 w 38100"/>
                    <a:gd name="connsiteY0" fmla="*/ 19050 h 38100"/>
                    <a:gd name="connsiteX1" fmla="*/ 19050 w 38100"/>
                    <a:gd name="connsiteY1" fmla="*/ 38100 h 38100"/>
                    <a:gd name="connsiteX2" fmla="*/ 0 w 38100"/>
                    <a:gd name="connsiteY2" fmla="*/ 19050 h 38100"/>
                    <a:gd name="connsiteX3" fmla="*/ 19050 w 38100"/>
                    <a:gd name="connsiteY3" fmla="*/ 0 h 38100"/>
                    <a:gd name="connsiteX4" fmla="*/ 38100 w 38100"/>
                    <a:gd name="connsiteY4" fmla="*/ 1905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00" h="38100">
                      <a:moveTo>
                        <a:pt x="38100" y="19050"/>
                      </a:moveTo>
                      <a:cubicBezTo>
                        <a:pt x="38100" y="29571"/>
                        <a:pt x="29571" y="38100"/>
                        <a:pt x="19050" y="38100"/>
                      </a:cubicBezTo>
                      <a:cubicBezTo>
                        <a:pt x="8529" y="38100"/>
                        <a:pt x="0" y="29571"/>
                        <a:pt x="0" y="19050"/>
                      </a:cubicBezTo>
                      <a:cubicBezTo>
                        <a:pt x="0" y="8529"/>
                        <a:pt x="8529" y="0"/>
                        <a:pt x="19050" y="0"/>
                      </a:cubicBezTo>
                      <a:cubicBezTo>
                        <a:pt x="29571" y="0"/>
                        <a:pt x="38100" y="8529"/>
                        <a:pt x="38100" y="1905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49E85DAB-3D87-4DB2-A413-C013475BEC27}"/>
                    </a:ext>
                  </a:extLst>
                </p:cNvPr>
                <p:cNvSpPr/>
                <p:nvPr/>
              </p:nvSpPr>
              <p:spPr>
                <a:xfrm>
                  <a:off x="1071984" y="1384059"/>
                  <a:ext cx="38100" cy="38100"/>
                </a:xfrm>
                <a:custGeom>
                  <a:avLst/>
                  <a:gdLst>
                    <a:gd name="connsiteX0" fmla="*/ 38100 w 38100"/>
                    <a:gd name="connsiteY0" fmla="*/ 19050 h 38100"/>
                    <a:gd name="connsiteX1" fmla="*/ 19050 w 38100"/>
                    <a:gd name="connsiteY1" fmla="*/ 38100 h 38100"/>
                    <a:gd name="connsiteX2" fmla="*/ 0 w 38100"/>
                    <a:gd name="connsiteY2" fmla="*/ 19050 h 38100"/>
                    <a:gd name="connsiteX3" fmla="*/ 19050 w 38100"/>
                    <a:gd name="connsiteY3" fmla="*/ 0 h 38100"/>
                    <a:gd name="connsiteX4" fmla="*/ 38100 w 38100"/>
                    <a:gd name="connsiteY4" fmla="*/ 19050 h 38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00" h="38100">
                      <a:moveTo>
                        <a:pt x="38100" y="19050"/>
                      </a:moveTo>
                      <a:cubicBezTo>
                        <a:pt x="38100" y="29571"/>
                        <a:pt x="29571" y="38100"/>
                        <a:pt x="19050" y="38100"/>
                      </a:cubicBezTo>
                      <a:cubicBezTo>
                        <a:pt x="8529" y="38100"/>
                        <a:pt x="0" y="29571"/>
                        <a:pt x="0" y="19050"/>
                      </a:cubicBezTo>
                      <a:cubicBezTo>
                        <a:pt x="0" y="8529"/>
                        <a:pt x="8529" y="0"/>
                        <a:pt x="19050" y="0"/>
                      </a:cubicBezTo>
                      <a:cubicBezTo>
                        <a:pt x="29571" y="0"/>
                        <a:pt x="38100" y="8529"/>
                        <a:pt x="38100" y="1905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2A0D6E0-B532-4C1A-A111-2B1F341F01C6}"/>
                  </a:ext>
                </a:extLst>
              </p:cNvPr>
              <p:cNvSpPr/>
              <p:nvPr/>
            </p:nvSpPr>
            <p:spPr>
              <a:xfrm>
                <a:off x="3365577" y="5376170"/>
                <a:ext cx="247650" cy="247650"/>
              </a:xfrm>
              <a:custGeom>
                <a:avLst/>
                <a:gdLst>
                  <a:gd name="connsiteX0" fmla="*/ 123825 w 247650"/>
                  <a:gd name="connsiteY0" fmla="*/ 0 h 247650"/>
                  <a:gd name="connsiteX1" fmla="*/ 0 w 247650"/>
                  <a:gd name="connsiteY1" fmla="*/ 123825 h 247650"/>
                  <a:gd name="connsiteX2" fmla="*/ 123825 w 247650"/>
                  <a:gd name="connsiteY2" fmla="*/ 247650 h 247650"/>
                  <a:gd name="connsiteX3" fmla="*/ 247650 w 247650"/>
                  <a:gd name="connsiteY3" fmla="*/ 123825 h 247650"/>
                  <a:gd name="connsiteX4" fmla="*/ 123825 w 247650"/>
                  <a:gd name="connsiteY4" fmla="*/ 0 h 247650"/>
                  <a:gd name="connsiteX5" fmla="*/ 228117 w 247650"/>
                  <a:gd name="connsiteY5" fmla="*/ 114300 h 247650"/>
                  <a:gd name="connsiteX6" fmla="*/ 194604 w 247650"/>
                  <a:gd name="connsiteY6" fmla="*/ 114300 h 247650"/>
                  <a:gd name="connsiteX7" fmla="*/ 154828 w 247650"/>
                  <a:gd name="connsiteY7" fmla="*/ 23738 h 247650"/>
                  <a:gd name="connsiteX8" fmla="*/ 228117 w 247650"/>
                  <a:gd name="connsiteY8" fmla="*/ 114300 h 247650"/>
                  <a:gd name="connsiteX9" fmla="*/ 114300 w 247650"/>
                  <a:gd name="connsiteY9" fmla="*/ 30724 h 247650"/>
                  <a:gd name="connsiteX10" fmla="*/ 114300 w 247650"/>
                  <a:gd name="connsiteY10" fmla="*/ 114300 h 247650"/>
                  <a:gd name="connsiteX11" fmla="*/ 72144 w 247650"/>
                  <a:gd name="connsiteY11" fmla="*/ 114300 h 247650"/>
                  <a:gd name="connsiteX12" fmla="*/ 114300 w 247650"/>
                  <a:gd name="connsiteY12" fmla="*/ 30724 h 247650"/>
                  <a:gd name="connsiteX13" fmla="*/ 114300 w 247650"/>
                  <a:gd name="connsiteY13" fmla="*/ 133350 h 247650"/>
                  <a:gd name="connsiteX14" fmla="*/ 114300 w 247650"/>
                  <a:gd name="connsiteY14" fmla="*/ 216936 h 247650"/>
                  <a:gd name="connsiteX15" fmla="*/ 72152 w 247650"/>
                  <a:gd name="connsiteY15" fmla="*/ 133350 h 247650"/>
                  <a:gd name="connsiteX16" fmla="*/ 133350 w 247650"/>
                  <a:gd name="connsiteY16" fmla="*/ 216920 h 247650"/>
                  <a:gd name="connsiteX17" fmla="*/ 133350 w 247650"/>
                  <a:gd name="connsiteY17" fmla="*/ 133350 h 247650"/>
                  <a:gd name="connsiteX18" fmla="*/ 175498 w 247650"/>
                  <a:gd name="connsiteY18" fmla="*/ 133350 h 247650"/>
                  <a:gd name="connsiteX19" fmla="*/ 133350 w 247650"/>
                  <a:gd name="connsiteY19" fmla="*/ 216920 h 247650"/>
                  <a:gd name="connsiteX20" fmla="*/ 133350 w 247650"/>
                  <a:gd name="connsiteY20" fmla="*/ 114300 h 247650"/>
                  <a:gd name="connsiteX21" fmla="*/ 133350 w 247650"/>
                  <a:gd name="connsiteY21" fmla="*/ 30738 h 247650"/>
                  <a:gd name="connsiteX22" fmla="*/ 175498 w 247650"/>
                  <a:gd name="connsiteY22" fmla="*/ 114300 h 247650"/>
                  <a:gd name="connsiteX23" fmla="*/ 92647 w 247650"/>
                  <a:gd name="connsiteY23" fmla="*/ 23790 h 247650"/>
                  <a:gd name="connsiteX24" fmla="*/ 53048 w 247650"/>
                  <a:gd name="connsiteY24" fmla="*/ 114300 h 247650"/>
                  <a:gd name="connsiteX25" fmla="*/ 19533 w 247650"/>
                  <a:gd name="connsiteY25" fmla="*/ 114300 h 247650"/>
                  <a:gd name="connsiteX26" fmla="*/ 92647 w 247650"/>
                  <a:gd name="connsiteY26" fmla="*/ 23790 h 247650"/>
                  <a:gd name="connsiteX27" fmla="*/ 19533 w 247650"/>
                  <a:gd name="connsiteY27" fmla="*/ 133350 h 247650"/>
                  <a:gd name="connsiteX28" fmla="*/ 53046 w 247650"/>
                  <a:gd name="connsiteY28" fmla="*/ 133350 h 247650"/>
                  <a:gd name="connsiteX29" fmla="*/ 92788 w 247650"/>
                  <a:gd name="connsiteY29" fmla="*/ 223902 h 247650"/>
                  <a:gd name="connsiteX30" fmla="*/ 19533 w 247650"/>
                  <a:gd name="connsiteY30" fmla="*/ 133350 h 247650"/>
                  <a:gd name="connsiteX31" fmla="*/ 154837 w 247650"/>
                  <a:gd name="connsiteY31" fmla="*/ 223910 h 247650"/>
                  <a:gd name="connsiteX32" fmla="*/ 194604 w 247650"/>
                  <a:gd name="connsiteY32" fmla="*/ 133350 h 247650"/>
                  <a:gd name="connsiteX33" fmla="*/ 228117 w 247650"/>
                  <a:gd name="connsiteY33" fmla="*/ 133350 h 247650"/>
                  <a:gd name="connsiteX34" fmla="*/ 154837 w 247650"/>
                  <a:gd name="connsiteY34" fmla="*/ 22391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47650" h="247650">
                    <a:moveTo>
                      <a:pt x="123825" y="0"/>
                    </a:moveTo>
                    <a:cubicBezTo>
                      <a:pt x="55438" y="0"/>
                      <a:pt x="0" y="55438"/>
                      <a:pt x="0" y="123825"/>
                    </a:cubicBezTo>
                    <a:cubicBezTo>
                      <a:pt x="0" y="192212"/>
                      <a:pt x="55438" y="247650"/>
                      <a:pt x="123825" y="247650"/>
                    </a:cubicBezTo>
                    <a:cubicBezTo>
                      <a:pt x="192212" y="247650"/>
                      <a:pt x="247650" y="192212"/>
                      <a:pt x="247650" y="123825"/>
                    </a:cubicBezTo>
                    <a:cubicBezTo>
                      <a:pt x="247572" y="55471"/>
                      <a:pt x="192179" y="78"/>
                      <a:pt x="123825" y="0"/>
                    </a:cubicBezTo>
                    <a:close/>
                    <a:moveTo>
                      <a:pt x="228117" y="114300"/>
                    </a:moveTo>
                    <a:lnTo>
                      <a:pt x="194604" y="114300"/>
                    </a:lnTo>
                    <a:cubicBezTo>
                      <a:pt x="193287" y="80166"/>
                      <a:pt x="179072" y="47802"/>
                      <a:pt x="154828" y="23738"/>
                    </a:cubicBezTo>
                    <a:cubicBezTo>
                      <a:pt x="195302" y="36360"/>
                      <a:pt x="224212" y="72084"/>
                      <a:pt x="228117" y="114300"/>
                    </a:cubicBezTo>
                    <a:close/>
                    <a:moveTo>
                      <a:pt x="114300" y="30724"/>
                    </a:moveTo>
                    <a:lnTo>
                      <a:pt x="114300" y="114300"/>
                    </a:lnTo>
                    <a:lnTo>
                      <a:pt x="72144" y="114300"/>
                    </a:lnTo>
                    <a:cubicBezTo>
                      <a:pt x="74563" y="78379"/>
                      <a:pt x="90519" y="47053"/>
                      <a:pt x="114300" y="30724"/>
                    </a:cubicBezTo>
                    <a:close/>
                    <a:moveTo>
                      <a:pt x="114300" y="133350"/>
                    </a:moveTo>
                    <a:lnTo>
                      <a:pt x="114300" y="216936"/>
                    </a:lnTo>
                    <a:cubicBezTo>
                      <a:pt x="90546" y="200580"/>
                      <a:pt x="74581" y="169150"/>
                      <a:pt x="72152" y="133350"/>
                    </a:cubicBezTo>
                    <a:close/>
                    <a:moveTo>
                      <a:pt x="133350" y="216920"/>
                    </a:moveTo>
                    <a:lnTo>
                      <a:pt x="133350" y="133350"/>
                    </a:lnTo>
                    <a:lnTo>
                      <a:pt x="175498" y="133350"/>
                    </a:lnTo>
                    <a:cubicBezTo>
                      <a:pt x="173069" y="169111"/>
                      <a:pt x="157093" y="200556"/>
                      <a:pt x="133350" y="216920"/>
                    </a:cubicBezTo>
                    <a:close/>
                    <a:moveTo>
                      <a:pt x="133350" y="114300"/>
                    </a:moveTo>
                    <a:lnTo>
                      <a:pt x="133350" y="30738"/>
                    </a:lnTo>
                    <a:cubicBezTo>
                      <a:pt x="157090" y="47102"/>
                      <a:pt x="173069" y="78541"/>
                      <a:pt x="175498" y="114300"/>
                    </a:cubicBezTo>
                    <a:close/>
                    <a:moveTo>
                      <a:pt x="92647" y="23790"/>
                    </a:moveTo>
                    <a:cubicBezTo>
                      <a:pt x="68447" y="47846"/>
                      <a:pt x="54292" y="80200"/>
                      <a:pt x="53048" y="114300"/>
                    </a:cubicBezTo>
                    <a:lnTo>
                      <a:pt x="19533" y="114300"/>
                    </a:lnTo>
                    <a:cubicBezTo>
                      <a:pt x="23431" y="72150"/>
                      <a:pt x="52259" y="36464"/>
                      <a:pt x="92647" y="23790"/>
                    </a:cubicBezTo>
                    <a:close/>
                    <a:moveTo>
                      <a:pt x="19533" y="133350"/>
                    </a:moveTo>
                    <a:lnTo>
                      <a:pt x="53046" y="133350"/>
                    </a:lnTo>
                    <a:cubicBezTo>
                      <a:pt x="54347" y="167478"/>
                      <a:pt x="68550" y="199840"/>
                      <a:pt x="92788" y="223902"/>
                    </a:cubicBezTo>
                    <a:cubicBezTo>
                      <a:pt x="52331" y="211269"/>
                      <a:pt x="23437" y="175552"/>
                      <a:pt x="19533" y="133350"/>
                    </a:cubicBezTo>
                    <a:close/>
                    <a:moveTo>
                      <a:pt x="154837" y="223910"/>
                    </a:moveTo>
                    <a:cubicBezTo>
                      <a:pt x="179077" y="199844"/>
                      <a:pt x="193288" y="167482"/>
                      <a:pt x="194604" y="133350"/>
                    </a:cubicBezTo>
                    <a:lnTo>
                      <a:pt x="228117" y="133350"/>
                    </a:lnTo>
                    <a:cubicBezTo>
                      <a:pt x="224212" y="175562"/>
                      <a:pt x="195306" y="211284"/>
                      <a:pt x="154837" y="223910"/>
                    </a:cubicBezTo>
                    <a:close/>
                  </a:path>
                </a:pathLst>
              </a:custGeom>
              <a:solidFill>
                <a:srgbClr val="FFC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1F56231-5B9F-4F67-B18B-17B0CD25ED6B}"/>
                </a:ext>
              </a:extLst>
            </p:cNvPr>
            <p:cNvSpPr/>
            <p:nvPr/>
          </p:nvSpPr>
          <p:spPr>
            <a:xfrm>
              <a:off x="1467995" y="2420843"/>
              <a:ext cx="1826334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Total websites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7508F6B-EF78-4EFC-BF8B-F4D709C4562D}"/>
                </a:ext>
              </a:extLst>
            </p:cNvPr>
            <p:cNvSpPr/>
            <p:nvPr/>
          </p:nvSpPr>
          <p:spPr>
            <a:xfrm>
              <a:off x="1866132" y="4098603"/>
              <a:ext cx="1109599" cy="338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0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121</a:t>
              </a:r>
              <a:r>
                <a: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 Sites</a:t>
              </a: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CA3D85D-0989-4102-95E9-4C2721C38DCA}"/>
                </a:ext>
              </a:extLst>
            </p:cNvPr>
            <p:cNvSpPr/>
            <p:nvPr/>
          </p:nvSpPr>
          <p:spPr>
            <a:xfrm rot="5400000">
              <a:off x="2648058" y="3440161"/>
              <a:ext cx="227580" cy="19050"/>
            </a:xfrm>
            <a:custGeom>
              <a:avLst/>
              <a:gdLst>
                <a:gd name="connsiteX0" fmla="*/ 227581 w 227580"/>
                <a:gd name="connsiteY0" fmla="*/ 0 h 19050"/>
                <a:gd name="connsiteX1" fmla="*/ 0 w 227580"/>
                <a:gd name="connsiteY1" fmla="*/ 0 h 19050"/>
                <a:gd name="connsiteX2" fmla="*/ 0 w 227580"/>
                <a:gd name="connsiteY2" fmla="*/ 19050 h 19050"/>
                <a:gd name="connsiteX3" fmla="*/ 208569 w 227580"/>
                <a:gd name="connsiteY3" fmla="*/ 19050 h 19050"/>
                <a:gd name="connsiteX4" fmla="*/ 227581 w 227580"/>
                <a:gd name="connsiteY4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580" h="19050">
                  <a:moveTo>
                    <a:pt x="227581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208569" y="19050"/>
                  </a:lnTo>
                  <a:lnTo>
                    <a:pt x="227581" y="0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48414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245FC32-F8D4-4661-91EC-C701C7A9F272}"/>
              </a:ext>
            </a:extLst>
          </p:cNvPr>
          <p:cNvCxnSpPr>
            <a:cxnSpLocks/>
            <a:endCxn id="22" idx="6"/>
          </p:cNvCxnSpPr>
          <p:nvPr/>
        </p:nvCxnSpPr>
        <p:spPr>
          <a:xfrm>
            <a:off x="11252719" y="0"/>
            <a:ext cx="842" cy="574156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5DC344C-089D-4F8F-87EA-94344E35FEBC}"/>
              </a:ext>
            </a:extLst>
          </p:cNvPr>
          <p:cNvSpPr/>
          <p:nvPr/>
        </p:nvSpPr>
        <p:spPr>
          <a:xfrm rot="16200000">
            <a:off x="10888226" y="5741566"/>
            <a:ext cx="730670" cy="730670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5C55E54-4B32-4795-ABD0-3ACA96C6B086}"/>
              </a:ext>
            </a:extLst>
          </p:cNvPr>
          <p:cNvSpPr/>
          <p:nvPr/>
        </p:nvSpPr>
        <p:spPr>
          <a:xfrm>
            <a:off x="10961613" y="5842064"/>
            <a:ext cx="58221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400" dirty="0">
                <a:ln w="63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rgbClr val="FFC000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02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1BFFB5A-6BC0-48B2-A0C8-48FD0A8DE7DC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1252719" y="6472236"/>
            <a:ext cx="842" cy="38576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743B838-F846-4550-97B4-34F29127D514}"/>
              </a:ext>
            </a:extLst>
          </p:cNvPr>
          <p:cNvSpPr txBox="1"/>
          <p:nvPr/>
        </p:nvSpPr>
        <p:spPr>
          <a:xfrm>
            <a:off x="9122166" y="5888230"/>
            <a:ext cx="1912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rPr>
              <a:t>Datasets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9F0B7AF-6DDC-4F0B-A33D-6C407390A7EE}"/>
              </a:ext>
            </a:extLst>
          </p:cNvPr>
          <p:cNvGrpSpPr/>
          <p:nvPr/>
        </p:nvGrpSpPr>
        <p:grpSpPr>
          <a:xfrm>
            <a:off x="577070" y="1575107"/>
            <a:ext cx="914400" cy="1517998"/>
            <a:chOff x="577070" y="1575107"/>
            <a:chExt cx="914400" cy="151799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A9ACF9-481A-4F9A-AD71-A2C96344E618}"/>
                </a:ext>
              </a:extLst>
            </p:cNvPr>
            <p:cNvSpPr/>
            <p:nvPr/>
          </p:nvSpPr>
          <p:spPr>
            <a:xfrm flipH="1">
              <a:off x="622137" y="2508330"/>
              <a:ext cx="824264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0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Club</a:t>
              </a:r>
            </a:p>
            <a:p>
              <a:pPr algn="ctr"/>
              <a:r>
                <a:rPr lang="en-US" sz="1600" b="0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Name</a:t>
              </a:r>
            </a:p>
          </p:txBody>
        </p:sp>
        <p:pic>
          <p:nvPicPr>
            <p:cNvPr id="3" name="Graphic 2" descr="Map compass outline">
              <a:extLst>
                <a:ext uri="{FF2B5EF4-FFF2-40B4-BE49-F238E27FC236}">
                  <a16:creationId xmlns:a16="http://schemas.microsoft.com/office/drawing/2014/main" id="{222155DA-E0F4-4B07-8E78-25C5A28AD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7070" y="1575107"/>
              <a:ext cx="914400" cy="9144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7B8F358-5C25-482F-905B-4DC9256F0559}"/>
              </a:ext>
            </a:extLst>
          </p:cNvPr>
          <p:cNvGrpSpPr/>
          <p:nvPr/>
        </p:nvGrpSpPr>
        <p:grpSpPr>
          <a:xfrm>
            <a:off x="2312579" y="1487313"/>
            <a:ext cx="1002193" cy="1605792"/>
            <a:chOff x="2312579" y="1487313"/>
            <a:chExt cx="1002193" cy="1605792"/>
          </a:xfrm>
        </p:grpSpPr>
        <p:pic>
          <p:nvPicPr>
            <p:cNvPr id="16" name="Graphic 15" descr="Sports Field outline">
              <a:extLst>
                <a:ext uri="{FF2B5EF4-FFF2-40B4-BE49-F238E27FC236}">
                  <a16:creationId xmlns:a16="http://schemas.microsoft.com/office/drawing/2014/main" id="{AB7BDC0A-880D-4D50-9FA4-CB26B5D35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12579" y="1487313"/>
              <a:ext cx="1002193" cy="1002193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2AC19B8-0361-41B3-99EB-58A0F0BE5E3C}"/>
                </a:ext>
              </a:extLst>
            </p:cNvPr>
            <p:cNvSpPr/>
            <p:nvPr/>
          </p:nvSpPr>
          <p:spPr>
            <a:xfrm flipH="1">
              <a:off x="2372007" y="2508330"/>
              <a:ext cx="86709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0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Total</a:t>
              </a:r>
            </a:p>
            <a:p>
              <a:pPr algn="ctr"/>
              <a:r>
                <a:rPr lang="en-US" sz="1600" b="0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Squad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06B0CCA-599B-4F4A-B1F1-1D1B6F7EC2EE}"/>
              </a:ext>
            </a:extLst>
          </p:cNvPr>
          <p:cNvGrpSpPr/>
          <p:nvPr/>
        </p:nvGrpSpPr>
        <p:grpSpPr>
          <a:xfrm>
            <a:off x="4128094" y="1593930"/>
            <a:ext cx="1012520" cy="1499175"/>
            <a:chOff x="4128094" y="1593930"/>
            <a:chExt cx="1012520" cy="1499175"/>
          </a:xfrm>
        </p:grpSpPr>
        <p:pic>
          <p:nvPicPr>
            <p:cNvPr id="19" name="Graphic 18" descr="Soccer outline">
              <a:extLst>
                <a:ext uri="{FF2B5EF4-FFF2-40B4-BE49-F238E27FC236}">
                  <a16:creationId xmlns:a16="http://schemas.microsoft.com/office/drawing/2014/main" id="{35BFDD41-B6E7-45C5-AB04-EA1C78EE5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77154" y="1593930"/>
              <a:ext cx="914400" cy="914400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B4AB8D3-47ED-46DC-8926-976C85FBAE3A}"/>
                </a:ext>
              </a:extLst>
            </p:cNvPr>
            <p:cNvSpPr/>
            <p:nvPr/>
          </p:nvSpPr>
          <p:spPr>
            <a:xfrm flipH="1">
              <a:off x="4128094" y="2508330"/>
              <a:ext cx="101252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0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Foreign</a:t>
              </a:r>
            </a:p>
            <a:p>
              <a:pPr algn="ctr"/>
              <a:r>
                <a:rPr lang="en-US" sz="1600" b="0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Player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DA2B2ED-907E-49E4-B38F-38F339E184E4}"/>
              </a:ext>
            </a:extLst>
          </p:cNvPr>
          <p:cNvGrpSpPr/>
          <p:nvPr/>
        </p:nvGrpSpPr>
        <p:grpSpPr>
          <a:xfrm>
            <a:off x="5872443" y="1593930"/>
            <a:ext cx="1153585" cy="1499175"/>
            <a:chOff x="5872443" y="1593930"/>
            <a:chExt cx="1153585" cy="1499175"/>
          </a:xfrm>
        </p:grpSpPr>
        <p:pic>
          <p:nvPicPr>
            <p:cNvPr id="24" name="Graphic 23" descr="Stadium outline">
              <a:extLst>
                <a:ext uri="{FF2B5EF4-FFF2-40B4-BE49-F238E27FC236}">
                  <a16:creationId xmlns:a16="http://schemas.microsoft.com/office/drawing/2014/main" id="{BEBBF649-3911-4E5B-8628-C6BB6C13C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992036" y="1593930"/>
              <a:ext cx="914400" cy="91440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AB08C16-0882-4198-9F58-1D7074A7FF31}"/>
                </a:ext>
              </a:extLst>
            </p:cNvPr>
            <p:cNvSpPr/>
            <p:nvPr/>
          </p:nvSpPr>
          <p:spPr>
            <a:xfrm flipH="1">
              <a:off x="5872443" y="2508330"/>
              <a:ext cx="1153585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0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Stadium</a:t>
              </a:r>
            </a:p>
            <a:p>
              <a:pPr algn="ctr"/>
              <a:r>
                <a:rPr lang="en-US" sz="1600" b="0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Capacity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FD10C82-40B3-4CA6-9571-34B48AB5C206}"/>
              </a:ext>
            </a:extLst>
          </p:cNvPr>
          <p:cNvGrpSpPr/>
          <p:nvPr/>
        </p:nvGrpSpPr>
        <p:grpSpPr>
          <a:xfrm>
            <a:off x="2409441" y="3848329"/>
            <a:ext cx="1037463" cy="1517998"/>
            <a:chOff x="2409441" y="3848329"/>
            <a:chExt cx="1037463" cy="1517998"/>
          </a:xfrm>
        </p:grpSpPr>
        <p:pic>
          <p:nvPicPr>
            <p:cNvPr id="7" name="Graphic 6" descr="Flip calendar outline">
              <a:extLst>
                <a:ext uri="{FF2B5EF4-FFF2-40B4-BE49-F238E27FC236}">
                  <a16:creationId xmlns:a16="http://schemas.microsoft.com/office/drawing/2014/main" id="{CAE68FB8-907E-43F2-94F3-9D7C20B19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470973" y="3848329"/>
              <a:ext cx="914400" cy="91440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E645A12-0212-4BF1-9FB5-69F870163444}"/>
                </a:ext>
              </a:extLst>
            </p:cNvPr>
            <p:cNvSpPr/>
            <p:nvPr/>
          </p:nvSpPr>
          <p:spPr>
            <a:xfrm flipH="1">
              <a:off x="2409441" y="4781552"/>
              <a:ext cx="1037463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0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Since in</a:t>
              </a:r>
            </a:p>
            <a:p>
              <a:pPr algn="ctr"/>
              <a:r>
                <a:rPr lang="en-US" sz="160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League</a:t>
              </a:r>
              <a:endParaRPr lang="en-US" sz="1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1AE2515-0BFC-45FF-8D8B-EA92268A0137}"/>
              </a:ext>
            </a:extLst>
          </p:cNvPr>
          <p:cNvGrpSpPr/>
          <p:nvPr/>
        </p:nvGrpSpPr>
        <p:grpSpPr>
          <a:xfrm>
            <a:off x="9621780" y="1632435"/>
            <a:ext cx="983410" cy="1530049"/>
            <a:chOff x="9621780" y="1632435"/>
            <a:chExt cx="983410" cy="1530049"/>
          </a:xfrm>
        </p:grpSpPr>
        <p:pic>
          <p:nvPicPr>
            <p:cNvPr id="12" name="Graphic 11" descr="Coins outline">
              <a:extLst>
                <a:ext uri="{FF2B5EF4-FFF2-40B4-BE49-F238E27FC236}">
                  <a16:creationId xmlns:a16="http://schemas.microsoft.com/office/drawing/2014/main" id="{E1D6817A-C582-4518-A8A2-40571B928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625519" y="1632435"/>
              <a:ext cx="914400" cy="91440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44AB028-CB61-4F02-AC0B-EDA64C4539BA}"/>
                </a:ext>
              </a:extLst>
            </p:cNvPr>
            <p:cNvSpPr/>
            <p:nvPr/>
          </p:nvSpPr>
          <p:spPr>
            <a:xfrm flipH="1">
              <a:off x="9621780" y="2577709"/>
              <a:ext cx="98341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0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League</a:t>
              </a:r>
            </a:p>
            <a:p>
              <a:pPr algn="ctr"/>
              <a:r>
                <a:rPr lang="en-US" sz="160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Value</a:t>
              </a:r>
              <a:endParaRPr lang="en-US" sz="1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C1F4E29-0C76-485B-B9E5-1EB2E60CD2A3}"/>
              </a:ext>
            </a:extLst>
          </p:cNvPr>
          <p:cNvGrpSpPr/>
          <p:nvPr/>
        </p:nvGrpSpPr>
        <p:grpSpPr>
          <a:xfrm>
            <a:off x="7807549" y="1663309"/>
            <a:ext cx="1087990" cy="1499175"/>
            <a:chOff x="7807549" y="1663309"/>
            <a:chExt cx="1087990" cy="1499175"/>
          </a:xfrm>
        </p:grpSpPr>
        <p:pic>
          <p:nvPicPr>
            <p:cNvPr id="30" name="Graphic 29" descr="Group of men outline">
              <a:extLst>
                <a:ext uri="{FF2B5EF4-FFF2-40B4-BE49-F238E27FC236}">
                  <a16:creationId xmlns:a16="http://schemas.microsoft.com/office/drawing/2014/main" id="{44BE3B4A-F56C-4C82-98A9-131039B20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886795" y="1663309"/>
              <a:ext cx="914400" cy="91440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8273F83-1EE7-4BF8-A33D-8911FC2D361E}"/>
                </a:ext>
              </a:extLst>
            </p:cNvPr>
            <p:cNvSpPr/>
            <p:nvPr/>
          </p:nvSpPr>
          <p:spPr>
            <a:xfrm flipH="1">
              <a:off x="7807549" y="2577709"/>
              <a:ext cx="10879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0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Average</a:t>
              </a:r>
            </a:p>
            <a:p>
              <a:pPr algn="ctr"/>
              <a:r>
                <a:rPr lang="en-US" sz="160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Age</a:t>
              </a:r>
              <a:endParaRPr lang="en-US" sz="1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09002AF-2779-45D3-9ECD-1F441F8C4110}"/>
              </a:ext>
            </a:extLst>
          </p:cNvPr>
          <p:cNvGrpSpPr/>
          <p:nvPr/>
        </p:nvGrpSpPr>
        <p:grpSpPr>
          <a:xfrm>
            <a:off x="4086351" y="3917708"/>
            <a:ext cx="1130438" cy="1457841"/>
            <a:chOff x="4086351" y="3917708"/>
            <a:chExt cx="1130438" cy="1457841"/>
          </a:xfrm>
        </p:grpSpPr>
        <p:pic>
          <p:nvPicPr>
            <p:cNvPr id="21" name="Graphic 20" descr="Soccer Goal with solid fill">
              <a:extLst>
                <a:ext uri="{FF2B5EF4-FFF2-40B4-BE49-F238E27FC236}">
                  <a16:creationId xmlns:a16="http://schemas.microsoft.com/office/drawing/2014/main" id="{DEBF97A7-8F61-49AA-A424-2DD3AF09F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224808" y="3917708"/>
              <a:ext cx="914400" cy="914400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796EAEB-9FAC-457D-9A2E-6930748CCC1B}"/>
                </a:ext>
              </a:extLst>
            </p:cNvPr>
            <p:cNvSpPr/>
            <p:nvPr/>
          </p:nvSpPr>
          <p:spPr>
            <a:xfrm flipH="1">
              <a:off x="4086351" y="4790774"/>
              <a:ext cx="1130438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0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National</a:t>
              </a:r>
            </a:p>
            <a:p>
              <a:pPr algn="ctr"/>
              <a:r>
                <a:rPr lang="en-US" sz="160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Player</a:t>
              </a:r>
              <a:endParaRPr lang="en-US" sz="1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5F9F861-2521-43C6-9625-E7A33DF524AC}"/>
              </a:ext>
            </a:extLst>
          </p:cNvPr>
          <p:cNvGrpSpPr/>
          <p:nvPr/>
        </p:nvGrpSpPr>
        <p:grpSpPr>
          <a:xfrm>
            <a:off x="5872443" y="3867152"/>
            <a:ext cx="983410" cy="1508397"/>
            <a:chOff x="5872443" y="3867152"/>
            <a:chExt cx="983410" cy="1508397"/>
          </a:xfrm>
        </p:grpSpPr>
        <p:pic>
          <p:nvPicPr>
            <p:cNvPr id="14" name="Graphic 13" descr="Soccer ball outline">
              <a:extLst>
                <a:ext uri="{FF2B5EF4-FFF2-40B4-BE49-F238E27FC236}">
                  <a16:creationId xmlns:a16="http://schemas.microsoft.com/office/drawing/2014/main" id="{BFE251AE-12E5-441E-A0FB-8447EACB5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5892979" y="3867152"/>
              <a:ext cx="914400" cy="914400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517D100-D654-4DD5-BC71-1F9787D64364}"/>
                </a:ext>
              </a:extLst>
            </p:cNvPr>
            <p:cNvSpPr/>
            <p:nvPr/>
          </p:nvSpPr>
          <p:spPr>
            <a:xfrm flipH="1">
              <a:off x="5872443" y="4790774"/>
              <a:ext cx="98341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0" cap="none" spc="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League</a:t>
              </a:r>
            </a:p>
            <a:p>
              <a:pPr algn="ctr"/>
              <a:r>
                <a:rPr lang="en-US" sz="1600" dirty="0">
                  <a:ln w="0"/>
                  <a:solidFill>
                    <a:srgbClr val="FFC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Name</a:t>
              </a:r>
              <a:endParaRPr lang="en-US" sz="1600" b="0" cap="none" spc="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29LT Bukra Bold" panose="000B0903020204020204" pitchFamily="34" charset="-78"/>
                <a:cs typeface="29LT Bukra Bold" panose="000B0903020204020204" pitchFamily="34" charset="-78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C6F36FB-038D-42A6-92A7-B1650761F75B}"/>
              </a:ext>
            </a:extLst>
          </p:cNvPr>
          <p:cNvGrpSpPr/>
          <p:nvPr/>
        </p:nvGrpSpPr>
        <p:grpSpPr>
          <a:xfrm>
            <a:off x="7443028" y="3876374"/>
            <a:ext cx="914400" cy="1540509"/>
            <a:chOff x="7443028" y="3876374"/>
            <a:chExt cx="914400" cy="1540509"/>
          </a:xfrm>
        </p:grpSpPr>
        <p:pic>
          <p:nvPicPr>
            <p:cNvPr id="10" name="Graphic 9" descr="Flying Money outline">
              <a:extLst>
                <a:ext uri="{FF2B5EF4-FFF2-40B4-BE49-F238E27FC236}">
                  <a16:creationId xmlns:a16="http://schemas.microsoft.com/office/drawing/2014/main" id="{444F9EAC-D26F-4C00-90C2-0DBB07AEE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7443028" y="3876374"/>
              <a:ext cx="914400" cy="91440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1F3F4E2-C1F4-4405-896E-5463077A1636}"/>
                </a:ext>
              </a:extLst>
            </p:cNvPr>
            <p:cNvSpPr/>
            <p:nvPr/>
          </p:nvSpPr>
          <p:spPr>
            <a:xfrm flipH="1">
              <a:off x="7454629" y="4832108"/>
              <a:ext cx="785408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Club</a:t>
              </a:r>
            </a:p>
            <a:p>
              <a:pPr algn="ctr"/>
              <a:r>
                <a:rPr lang="en-US" sz="1600" b="0" cap="none" spc="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29LT Bukra Bold" panose="000B0903020204020204" pitchFamily="34" charset="-78"/>
                  <a:cs typeface="29LT Bukra Bold" panose="000B0903020204020204" pitchFamily="34" charset="-78"/>
                </a:rPr>
                <a:t>Value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611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465</Words>
  <Application>Microsoft Office PowerPoint</Application>
  <PresentationFormat>Widescreen</PresentationFormat>
  <Paragraphs>281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29LT Bukra Bold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 o L T a H e B ..</dc:creator>
  <cp:lastModifiedBy>Amjad ..</cp:lastModifiedBy>
  <cp:revision>7</cp:revision>
  <dcterms:created xsi:type="dcterms:W3CDTF">2021-09-26T00:05:06Z</dcterms:created>
  <dcterms:modified xsi:type="dcterms:W3CDTF">2021-09-26T08:40:01Z</dcterms:modified>
</cp:coreProperties>
</file>